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74609" y="9231767"/>
            <a:ext cx="6978015" cy="0"/>
          </a:xfrm>
          <a:custGeom>
            <a:avLst/>
            <a:gdLst/>
            <a:ahLst/>
            <a:cxnLst/>
            <a:rect l="l" t="t" r="r" b="b"/>
            <a:pathLst>
              <a:path w="6978015" h="0">
                <a:moveTo>
                  <a:pt x="0" y="0"/>
                </a:moveTo>
                <a:lnTo>
                  <a:pt x="6977392" y="0"/>
                </a:lnTo>
              </a:path>
            </a:pathLst>
          </a:custGeom>
          <a:ln w="6350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60300" y="9443168"/>
            <a:ext cx="457708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Good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through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12/31/2022.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1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Color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silkscreen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setup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$15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(G).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Optional</a:t>
            </a:r>
            <a:r>
              <a:rPr dirty="0" sz="8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full</a:t>
            </a:r>
            <a:r>
              <a:rPr dirty="0" sz="8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color</a:t>
            </a:r>
            <a:r>
              <a:rPr dirty="0" sz="8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imprints</a:t>
            </a:r>
            <a:r>
              <a:rPr dirty="0" sz="8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available,</a:t>
            </a:r>
            <a:r>
              <a:rPr dirty="0" sz="8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additional </a:t>
            </a:r>
            <a:r>
              <a:rPr dirty="0" sz="800" spc="-1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charges</a:t>
            </a:r>
            <a:r>
              <a:rPr dirty="0" sz="800" spc="5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and</a:t>
            </a:r>
            <a:r>
              <a:rPr dirty="0" sz="8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restrictions apply.</a:t>
            </a:r>
            <a:r>
              <a:rPr dirty="0" sz="8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Standard production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is 7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business days. FOB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MA. All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pricing in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USD and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subject to </a:t>
            </a:r>
            <a:r>
              <a:rPr dirty="0" sz="800" spc="-1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change.</a:t>
            </a:r>
            <a:endParaRPr sz="800">
              <a:latin typeface="Brandon Grotesque Regular"/>
              <a:cs typeface="Brandon Grotesque Regular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7179818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459884" y="7412626"/>
            <a:ext cx="1647825" cy="589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700" spc="-10" b="1">
                <a:solidFill>
                  <a:srgbClr val="47515D"/>
                </a:solidFill>
                <a:latin typeface="Avenir Black"/>
                <a:cs typeface="Avenir Black"/>
              </a:rPr>
              <a:t>GAZER</a:t>
            </a:r>
            <a:endParaRPr sz="3700">
              <a:latin typeface="Avenir Black"/>
              <a:cs typeface="Avenir Black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459884" y="7977013"/>
            <a:ext cx="5903595" cy="9486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10"/>
              </a:lnSpc>
              <a:spcBef>
                <a:spcPts val="100"/>
              </a:spcBef>
            </a:pPr>
            <a:r>
              <a:rPr dirty="0" sz="1100" spc="-35" b="1">
                <a:solidFill>
                  <a:srgbClr val="434244"/>
                </a:solidFill>
                <a:latin typeface="Brandon Grotesque Bold"/>
                <a:cs typeface="Brandon Grotesque Bold"/>
              </a:rPr>
              <a:t>(Item</a:t>
            </a:r>
            <a:r>
              <a:rPr dirty="0" sz="1100" spc="-25" b="1">
                <a:solidFill>
                  <a:srgbClr val="434244"/>
                </a:solidFill>
                <a:latin typeface="Brandon Grotesque Bold"/>
                <a:cs typeface="Brandon Grotesque Bold"/>
              </a:rPr>
              <a:t> </a:t>
            </a:r>
            <a:r>
              <a:rPr dirty="0" sz="1100" spc="-45" b="1">
                <a:solidFill>
                  <a:srgbClr val="434244"/>
                </a:solidFill>
                <a:latin typeface="Brandon Grotesque Bold"/>
                <a:cs typeface="Brandon Grotesque Bold"/>
              </a:rPr>
              <a:t>No:</a:t>
            </a:r>
            <a:r>
              <a:rPr dirty="0" sz="1100" spc="-25" b="1">
                <a:solidFill>
                  <a:srgbClr val="434244"/>
                </a:solidFill>
                <a:latin typeface="Brandon Grotesque Bold"/>
                <a:cs typeface="Brandon Grotesque Bold"/>
              </a:rPr>
              <a:t> </a:t>
            </a:r>
            <a:r>
              <a:rPr dirty="0" sz="1100" spc="-20" b="1">
                <a:solidFill>
                  <a:srgbClr val="434244"/>
                </a:solidFill>
                <a:latin typeface="Brandon Grotesque Bold"/>
                <a:cs typeface="Brandon Grotesque Bold"/>
              </a:rPr>
              <a:t>241)</a:t>
            </a:r>
            <a:endParaRPr sz="1100">
              <a:latin typeface="Brandon Grotesque Bold"/>
              <a:cs typeface="Brandon Grotesque Bold"/>
            </a:endParaRPr>
          </a:p>
          <a:p>
            <a:pPr marL="12700" marR="5080">
              <a:lnSpc>
                <a:spcPts val="1300"/>
              </a:lnSpc>
              <a:spcBef>
                <a:spcPts val="50"/>
              </a:spcBef>
            </a:pPr>
            <a:r>
              <a:rPr dirty="0" sz="11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The</a:t>
            </a:r>
            <a:r>
              <a:rPr dirty="0" sz="11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Gazer is sure to impress with</a:t>
            </a:r>
            <a:r>
              <a:rPr dirty="0" sz="11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its metal pen looks at a plastic</a:t>
            </a:r>
            <a:r>
              <a:rPr dirty="0" sz="11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pen price. The shimmering metallic finish </a:t>
            </a:r>
            <a:r>
              <a:rPr dirty="0" sz="1100" spc="-2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and </a:t>
            </a:r>
            <a:r>
              <a:rPr dirty="0" sz="11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shining</a:t>
            </a:r>
            <a:r>
              <a:rPr dirty="0" sz="11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chrome trim are</a:t>
            </a:r>
            <a:r>
              <a:rPr dirty="0" sz="11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easy on the eyes,</a:t>
            </a:r>
            <a:r>
              <a:rPr dirty="0" sz="11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and the metal</a:t>
            </a:r>
            <a:r>
              <a:rPr dirty="0" sz="11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ball in the clip</a:t>
            </a:r>
            <a:r>
              <a:rPr dirty="0" sz="11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offers a unique</a:t>
            </a:r>
            <a:r>
              <a:rPr dirty="0" sz="11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added detail. It </a:t>
            </a:r>
            <a:r>
              <a:rPr dirty="0" sz="1100" spc="-2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also </a:t>
            </a:r>
            <a:r>
              <a:rPr dirty="0" sz="11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features</a:t>
            </a:r>
            <a:r>
              <a:rPr dirty="0" sz="11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 generous imprint area for</a:t>
            </a:r>
            <a:r>
              <a:rPr dirty="0" sz="11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 max advertising opportunity and</a:t>
            </a:r>
            <a:r>
              <a:rPr dirty="0" sz="11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black hybrid ink for effortless </a:t>
            </a:r>
            <a:r>
              <a:rPr dirty="0" sz="1100" spc="-1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writing.</a:t>
            </a:r>
            <a:endParaRPr sz="1100">
              <a:latin typeface="Brandon Grotesque Regular"/>
              <a:cs typeface="Brandon Grotesque Regular"/>
            </a:endParaRPr>
          </a:p>
          <a:p>
            <a:pPr marL="654685">
              <a:lnSpc>
                <a:spcPct val="100000"/>
              </a:lnSpc>
              <a:spcBef>
                <a:spcPts val="930"/>
              </a:spcBef>
            </a:pPr>
            <a:r>
              <a:rPr dirty="0" sz="9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Full</a:t>
            </a:r>
            <a:r>
              <a:rPr dirty="0" sz="900" spc="-3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900" spc="-1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Color</a:t>
            </a:r>
            <a:endParaRPr sz="900">
              <a:latin typeface="Brandon Grotesque Regular"/>
              <a:cs typeface="Brandon Grotesque Regular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51926" y="8752412"/>
            <a:ext cx="192504" cy="192493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39297" y="8743542"/>
            <a:ext cx="215861" cy="21391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FB0F71639D48448B8E76610D94F0EE" ma:contentTypeVersion="18" ma:contentTypeDescription="Create a new document." ma:contentTypeScope="" ma:versionID="4251dfd5e3def5e7d927f7675e586691">
  <xsd:schema xmlns:xsd="http://www.w3.org/2001/XMLSchema" xmlns:xs="http://www.w3.org/2001/XMLSchema" xmlns:p="http://schemas.microsoft.com/office/2006/metadata/properties" xmlns:ns2="02c13e6c-6b6a-49d7-ae9e-42a8c0e801e0" xmlns:ns3="03e63c36-0cd3-4d16-a183-5ab8348bc636" targetNamespace="http://schemas.microsoft.com/office/2006/metadata/properties" ma:root="true" ma:fieldsID="47486637a710f0748240082646c6be25" ns2:_="" ns3:_="">
    <xsd:import namespace="02c13e6c-6b6a-49d7-ae9e-42a8c0e801e0"/>
    <xsd:import namespace="03e63c36-0cd3-4d16-a183-5ab8348bc6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Dat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c13e6c-6b6a-49d7-ae9e-42a8c0e801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Date" ma:index="21" nillable="true" ma:displayName="Date" ma:format="DateOnly" ma:internalName="Date">
      <xsd:simpleType>
        <xsd:restriction base="dms:DateTime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de9cfc50-91c6-428f-b7f7-ee72e64580d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63c36-0cd3-4d16-a183-5ab8348bc63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6e7f6fd-f05c-452d-87bf-de18995b5cef}" ma:internalName="TaxCatchAll" ma:showField="CatchAllData" ma:web="03e63c36-0cd3-4d16-a183-5ab8348bc63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2c13e6c-6b6a-49d7-ae9e-42a8c0e801e0">
      <Terms xmlns="http://schemas.microsoft.com/office/infopath/2007/PartnerControls"/>
    </lcf76f155ced4ddcb4097134ff3c332f>
    <Date xmlns="02c13e6c-6b6a-49d7-ae9e-42a8c0e801e0" xsi:nil="true"/>
    <TaxCatchAll xmlns="03e63c36-0cd3-4d16-a183-5ab8348bc636" xsi:nil="true"/>
  </documentManagement>
</p:properties>
</file>

<file path=customXml/itemProps1.xml><?xml version="1.0" encoding="utf-8"?>
<ds:datastoreItem xmlns:ds="http://schemas.openxmlformats.org/officeDocument/2006/customXml" ds:itemID="{B0C85372-1BA7-47D0-AAFE-774235185E5D}"/>
</file>

<file path=customXml/itemProps2.xml><?xml version="1.0" encoding="utf-8"?>
<ds:datastoreItem xmlns:ds="http://schemas.openxmlformats.org/officeDocument/2006/customXml" ds:itemID="{37EE0F7F-FF37-4D27-9828-A1C9AE45AF19}"/>
</file>

<file path=customXml/itemProps3.xml><?xml version="1.0" encoding="utf-8"?>
<ds:datastoreItem xmlns:ds="http://schemas.openxmlformats.org/officeDocument/2006/customXml" ds:itemID="{CA3048A0-369F-4954-A7F4-08F8FA319CB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Hub_241_Gazer_CFPF</dc:title>
  <dcterms:created xsi:type="dcterms:W3CDTF">2022-09-27T16:42:20Z</dcterms:created>
  <dcterms:modified xsi:type="dcterms:W3CDTF">2022-09-27T16:42:20Z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2022-09-27T00:00:00Z</vt:filetime>
  </property>
  <property fmtid="{D5CDD505-2E9C-101B-9397-08002B2CF9AE}" pid="3" name="Creator">
    <vt:lpwstr>Adobe Illustrator 26.5 (Windows)</vt:lpwstr>
  </property>
  <property fmtid="{D5CDD505-2E9C-101B-9397-08002B2CF9AE}" pid="4" name="LastSaved">
    <vt:filetime>2022-09-27T00:00:00Z</vt:filetime>
  </property>
  <property fmtid="{D5CDD505-2E9C-101B-9397-08002B2CF9AE}" pid="5" name="Producer">
    <vt:lpwstr>Adobe PDF library 16.07</vt:lpwstr>
  </property>
  <property fmtid="{D5CDD505-2E9C-101B-9397-08002B2CF9AE}" pid="6" name="ContentTypeId">
    <vt:lpwstr>0x010100EFFB0F71639D48448B8E76610D94F0EE</vt:lpwstr>
  </property>
</Properties>
</file>