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>
        <p:scale>
          <a:sx n="125" d="100"/>
          <a:sy n="125" d="100"/>
        </p:scale>
        <p:origin x="1784" y="-26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79"/>
            <a:ext cx="7769859" cy="6985000"/>
          </a:xfrm>
          <a:custGeom>
            <a:avLst/>
            <a:gdLst/>
            <a:ahLst/>
            <a:cxnLst/>
            <a:rect l="l" t="t" r="r" b="b"/>
            <a:pathLst>
              <a:path w="7769859" h="6985000">
                <a:moveTo>
                  <a:pt x="7769428" y="0"/>
                </a:moveTo>
                <a:lnTo>
                  <a:pt x="0" y="0"/>
                </a:lnTo>
                <a:lnTo>
                  <a:pt x="0" y="6984466"/>
                </a:lnTo>
                <a:lnTo>
                  <a:pt x="7769428" y="6984466"/>
                </a:lnTo>
                <a:lnTo>
                  <a:pt x="7769428" y="0"/>
                </a:lnTo>
                <a:close/>
              </a:path>
            </a:pathLst>
          </a:custGeom>
          <a:solidFill>
            <a:srgbClr val="DAD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74609" y="9251222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4A7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299" y="9345904"/>
            <a:ext cx="341502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195" dirty="0">
                <a:solidFill>
                  <a:srgbClr val="434243"/>
                </a:solidFill>
                <a:latin typeface="Arial"/>
                <a:cs typeface="Arial"/>
              </a:rPr>
              <a:t>1</a:t>
            </a:r>
            <a:r>
              <a:rPr sz="800" spc="-15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34243"/>
                </a:solidFill>
                <a:latin typeface="Arial"/>
                <a:cs typeface="Arial"/>
              </a:rPr>
              <a:t>Color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34243"/>
                </a:solidFill>
                <a:latin typeface="Arial"/>
                <a:cs typeface="Arial"/>
              </a:rPr>
              <a:t>silkscreen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0" dirty="0">
                <a:solidFill>
                  <a:srgbClr val="434243"/>
                </a:solidFill>
                <a:latin typeface="Arial"/>
                <a:cs typeface="Arial"/>
              </a:rPr>
              <a:t>setup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434243"/>
                </a:solidFill>
                <a:latin typeface="Arial"/>
                <a:cs typeface="Arial"/>
              </a:rPr>
              <a:t>$15.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0" dirty="0">
                <a:solidFill>
                  <a:srgbClr val="434243"/>
                </a:solidFill>
                <a:latin typeface="Arial"/>
                <a:cs typeface="Arial"/>
              </a:rPr>
              <a:t>Free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434243"/>
                </a:solidFill>
                <a:latin typeface="Arial"/>
                <a:cs typeface="Arial"/>
              </a:rPr>
              <a:t>24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50" dirty="0">
                <a:solidFill>
                  <a:srgbClr val="434243"/>
                </a:solidFill>
                <a:latin typeface="Arial"/>
                <a:cs typeface="Arial"/>
              </a:rPr>
              <a:t>hour</a:t>
            </a:r>
            <a:r>
              <a:rPr sz="800" spc="-15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34243"/>
                </a:solidFill>
                <a:latin typeface="Arial"/>
                <a:cs typeface="Arial"/>
              </a:rPr>
              <a:t>rush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34243"/>
                </a:solidFill>
                <a:latin typeface="Arial"/>
                <a:cs typeface="Arial"/>
              </a:rPr>
              <a:t>service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34243"/>
                </a:solidFill>
                <a:latin typeface="Arial"/>
                <a:cs typeface="Arial"/>
              </a:rPr>
              <a:t>available,</a:t>
            </a:r>
            <a:r>
              <a:rPr sz="800" spc="-10" dirty="0">
                <a:solidFill>
                  <a:srgbClr val="434243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Arial"/>
                <a:cs typeface="Arial"/>
              </a:rPr>
              <a:t>restrictions</a:t>
            </a:r>
            <a:r>
              <a:rPr sz="800" spc="-10" dirty="0">
                <a:solidFill>
                  <a:srgbClr val="414042"/>
                </a:solidFill>
                <a:latin typeface="Arial"/>
                <a:cs typeface="Arial"/>
              </a:rPr>
              <a:t> apply</a:t>
            </a:r>
            <a:r>
              <a:rPr sz="800" spc="-10" dirty="0">
                <a:solidFill>
                  <a:srgbClr val="404041"/>
                </a:solidFill>
                <a:latin typeface="Arial"/>
                <a:cs typeface="Arial"/>
              </a:rPr>
              <a:t>. </a:t>
            </a:r>
            <a:r>
              <a:rPr sz="800" spc="-30" dirty="0">
                <a:solidFill>
                  <a:srgbClr val="414042"/>
                </a:solidFill>
                <a:latin typeface="Arial"/>
                <a:cs typeface="Arial"/>
              </a:rPr>
              <a:t>Optional</a:t>
            </a:r>
            <a:r>
              <a:rPr sz="80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Arial"/>
                <a:cs typeface="Arial"/>
              </a:rPr>
              <a:t>two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414042"/>
                </a:solidFill>
                <a:latin typeface="Arial"/>
                <a:cs typeface="Arial"/>
              </a:rPr>
              <a:t>and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414042"/>
                </a:solidFill>
                <a:latin typeface="Arial"/>
                <a:cs typeface="Arial"/>
              </a:rPr>
              <a:t>full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Arial"/>
                <a:cs typeface="Arial"/>
              </a:rPr>
              <a:t>color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Arial"/>
                <a:cs typeface="Arial"/>
              </a:rPr>
              <a:t>imprints</a:t>
            </a:r>
            <a:r>
              <a:rPr sz="80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14042"/>
                </a:solidFill>
                <a:latin typeface="Arial"/>
                <a:cs typeface="Arial"/>
              </a:rPr>
              <a:t>available,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50" dirty="0">
                <a:solidFill>
                  <a:srgbClr val="414042"/>
                </a:solidFill>
                <a:latin typeface="Arial"/>
                <a:cs typeface="Arial"/>
              </a:rPr>
              <a:t>additional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414042"/>
                </a:solidFill>
                <a:latin typeface="Arial"/>
                <a:cs typeface="Arial"/>
              </a:rPr>
              <a:t>charges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414042"/>
                </a:solidFill>
                <a:latin typeface="Arial"/>
                <a:cs typeface="Arial"/>
              </a:rPr>
              <a:t>and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14042"/>
                </a:solidFill>
                <a:latin typeface="Arial"/>
                <a:cs typeface="Arial"/>
              </a:rPr>
              <a:t>restrictions</a:t>
            </a:r>
            <a:r>
              <a:rPr sz="80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45" dirty="0">
                <a:solidFill>
                  <a:srgbClr val="414042"/>
                </a:solidFill>
                <a:latin typeface="Arial"/>
                <a:cs typeface="Arial"/>
              </a:rPr>
              <a:t>apply.</a:t>
            </a:r>
            <a:r>
              <a:rPr sz="800" spc="50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04041"/>
                </a:solidFill>
                <a:latin typeface="Arial"/>
                <a:cs typeface="Arial"/>
              </a:rPr>
              <a:t>Standard</a:t>
            </a:r>
            <a:r>
              <a:rPr sz="800" spc="-20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45" dirty="0">
                <a:solidFill>
                  <a:srgbClr val="404041"/>
                </a:solidFill>
                <a:latin typeface="Arial"/>
                <a:cs typeface="Arial"/>
              </a:rPr>
              <a:t>production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404041"/>
                </a:solidFill>
                <a:latin typeface="Arial"/>
                <a:cs typeface="Arial"/>
              </a:rPr>
              <a:t>is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404041"/>
                </a:solidFill>
                <a:latin typeface="Arial"/>
                <a:cs typeface="Arial"/>
              </a:rPr>
              <a:t>5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404041"/>
                </a:solidFill>
                <a:latin typeface="Arial"/>
                <a:cs typeface="Arial"/>
              </a:rPr>
              <a:t>business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404041"/>
                </a:solidFill>
                <a:latin typeface="Arial"/>
                <a:cs typeface="Arial"/>
              </a:rPr>
              <a:t>days.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404041"/>
                </a:solidFill>
                <a:latin typeface="Arial"/>
                <a:cs typeface="Arial"/>
              </a:rPr>
              <a:t>FOB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04041"/>
                </a:solidFill>
                <a:latin typeface="Arial"/>
                <a:cs typeface="Arial"/>
              </a:rPr>
              <a:t>MA.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404041"/>
                </a:solidFill>
                <a:latin typeface="Arial"/>
                <a:cs typeface="Arial"/>
              </a:rPr>
              <a:t>All</a:t>
            </a:r>
            <a:r>
              <a:rPr sz="800" spc="-20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45" dirty="0">
                <a:solidFill>
                  <a:srgbClr val="404041"/>
                </a:solidFill>
                <a:latin typeface="Arial"/>
                <a:cs typeface="Arial"/>
              </a:rPr>
              <a:t>pricing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35" dirty="0">
                <a:solidFill>
                  <a:srgbClr val="404041"/>
                </a:solidFill>
                <a:latin typeface="Arial"/>
                <a:cs typeface="Arial"/>
              </a:rPr>
              <a:t>in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40" dirty="0">
                <a:solidFill>
                  <a:srgbClr val="404041"/>
                </a:solidFill>
                <a:latin typeface="Arial"/>
                <a:cs typeface="Arial"/>
              </a:rPr>
              <a:t>USD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404041"/>
                </a:solidFill>
                <a:latin typeface="Arial"/>
                <a:cs typeface="Arial"/>
              </a:rPr>
              <a:t>and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55" dirty="0">
                <a:solidFill>
                  <a:srgbClr val="404041"/>
                </a:solidFill>
                <a:latin typeface="Arial"/>
                <a:cs typeface="Arial"/>
              </a:rPr>
              <a:t>subject</a:t>
            </a:r>
            <a:r>
              <a:rPr sz="800" spc="-15" dirty="0">
                <a:solidFill>
                  <a:srgbClr val="404041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404041"/>
                </a:solidFill>
                <a:latin typeface="Arial"/>
                <a:cs typeface="Arial"/>
              </a:rPr>
              <a:t>to</a:t>
            </a:r>
            <a:r>
              <a:rPr sz="800" spc="-10" dirty="0">
                <a:solidFill>
                  <a:srgbClr val="404041"/>
                </a:solidFill>
                <a:latin typeface="Arial"/>
                <a:cs typeface="Arial"/>
              </a:rPr>
              <a:t> change.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7723" y="7162951"/>
            <a:ext cx="3229877" cy="5822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b="1" dirty="0">
                <a:solidFill>
                  <a:srgbClr val="46505C"/>
                </a:solidFill>
                <a:latin typeface="Avenir Black" panose="02000503020000020003" pitchFamily="2" charset="0"/>
                <a:cs typeface="Avenir"/>
              </a:rPr>
              <a:t>RUBIK</a:t>
            </a:r>
            <a:r>
              <a:rPr lang="en-US" sz="3700" b="1" dirty="0">
                <a:solidFill>
                  <a:srgbClr val="46505C"/>
                </a:solidFill>
                <a:latin typeface="Avenir Black" panose="02000503020000020003" pitchFamily="2" charset="0"/>
                <a:cs typeface="Avenir"/>
              </a:rPr>
              <a:t>S</a:t>
            </a:r>
            <a:r>
              <a:rPr sz="3700" b="1" spc="95" dirty="0">
                <a:solidFill>
                  <a:srgbClr val="46505C"/>
                </a:solidFill>
                <a:latin typeface="Avenir Black" panose="02000503020000020003" pitchFamily="2" charset="0"/>
                <a:cs typeface="Avenir"/>
              </a:rPr>
              <a:t> </a:t>
            </a:r>
            <a:r>
              <a:rPr sz="3700" b="1" spc="-25" dirty="0">
                <a:solidFill>
                  <a:srgbClr val="46505C"/>
                </a:solidFill>
                <a:latin typeface="Avenir Black" panose="02000503020000020003" pitchFamily="2" charset="0"/>
                <a:cs typeface="Avenir"/>
              </a:rPr>
              <a:t>GEL</a:t>
            </a:r>
            <a:endParaRPr sz="3700" b="1" dirty="0">
              <a:latin typeface="Avenir Black" panose="02000503020000020003" pitchFamily="2" charset="0"/>
              <a:cs typeface="Avenir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560" y="8714628"/>
            <a:ext cx="191940" cy="19193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59888" y="7727323"/>
            <a:ext cx="4675452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40" dirty="0">
                <a:solidFill>
                  <a:srgbClr val="424143"/>
                </a:solidFill>
                <a:latin typeface="Arial"/>
                <a:cs typeface="Arial"/>
              </a:rPr>
              <a:t>(Item</a:t>
            </a:r>
            <a:r>
              <a:rPr sz="1100" b="1" spc="-55" dirty="0">
                <a:solidFill>
                  <a:srgbClr val="424143"/>
                </a:solidFill>
                <a:latin typeface="Arial"/>
                <a:cs typeface="Arial"/>
              </a:rPr>
              <a:t> </a:t>
            </a:r>
            <a:r>
              <a:rPr sz="1100" b="1" spc="-65" dirty="0">
                <a:solidFill>
                  <a:srgbClr val="424143"/>
                </a:solidFill>
                <a:latin typeface="Arial"/>
                <a:cs typeface="Arial"/>
              </a:rPr>
              <a:t>No:</a:t>
            </a:r>
            <a:r>
              <a:rPr sz="1100" b="1" spc="-50" dirty="0">
                <a:solidFill>
                  <a:srgbClr val="424143"/>
                </a:solidFill>
                <a:latin typeface="Arial"/>
                <a:cs typeface="Arial"/>
              </a:rPr>
              <a:t> </a:t>
            </a:r>
            <a:r>
              <a:rPr sz="1100" b="1" spc="-20" dirty="0">
                <a:solidFill>
                  <a:srgbClr val="424143"/>
                </a:solidFill>
                <a:latin typeface="Arial"/>
                <a:cs typeface="Arial"/>
              </a:rPr>
              <a:t>284)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It's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8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no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puzzle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the </a:t>
            </a:r>
            <a:r>
              <a:rPr sz="1100" spc="-65" dirty="0" err="1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Rubik</a:t>
            </a:r>
            <a:r>
              <a:rPr lang="en-US" sz="1100" spc="-65" dirty="0" err="1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s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Gel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2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makes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perfect </a:t>
            </a:r>
            <a:r>
              <a:rPr sz="1100" spc="-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promotional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9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pen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with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its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sleek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styling </a:t>
            </a:r>
            <a:r>
              <a:rPr sz="1100" spc="-1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and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7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smooth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writing.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2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The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matte</a:t>
            </a:r>
            <a:r>
              <a:rPr sz="1100" spc="-3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white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8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barrels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with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9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classic</a:t>
            </a:r>
            <a:r>
              <a:rPr sz="1100" spc="-3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7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colored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7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details,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grooved </a:t>
            </a:r>
            <a:r>
              <a:rPr sz="1100" spc="-6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rubber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grip,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and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8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gel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ink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in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fine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point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2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offer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writing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8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excellence.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2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The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9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generous</a:t>
            </a:r>
            <a:r>
              <a:rPr sz="1100" spc="-4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imprint </a:t>
            </a:r>
            <a:r>
              <a:rPr sz="1100" spc="-1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area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offers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9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maximum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impact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2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so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6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your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8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brand</a:t>
            </a:r>
            <a:r>
              <a:rPr sz="1100" spc="-4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leaves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2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an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5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unforgettable</a:t>
            </a:r>
            <a:r>
              <a:rPr sz="1100" spc="-35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 </a:t>
            </a:r>
            <a:r>
              <a:rPr sz="1100" spc="-10" dirty="0">
                <a:solidFill>
                  <a:srgbClr val="424143"/>
                </a:solidFill>
                <a:latin typeface="Avenir Book" panose="02000503020000020003" pitchFamily="2" charset="0"/>
                <a:cs typeface="Arial"/>
              </a:rPr>
              <a:t>impression.</a:t>
            </a:r>
            <a:endParaRPr sz="1100" dirty="0">
              <a:latin typeface="Avenir Book" panose="02000503020000020003" pitchFamily="2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Arial"/>
              <a:cs typeface="Arial"/>
            </a:endParaRPr>
          </a:p>
          <a:p>
            <a:pPr marL="262255">
              <a:lnSpc>
                <a:spcPct val="100000"/>
              </a:lnSpc>
              <a:tabLst>
                <a:tab pos="803910" algn="l"/>
                <a:tab pos="1548765" algn="l"/>
              </a:tabLst>
            </a:pPr>
            <a:r>
              <a:rPr sz="800" spc="-20" dirty="0">
                <a:solidFill>
                  <a:srgbClr val="101111"/>
                </a:solidFill>
                <a:latin typeface="Arial"/>
                <a:cs typeface="Arial"/>
              </a:rPr>
              <a:t>Rush</a:t>
            </a:r>
            <a:r>
              <a:rPr sz="800" dirty="0">
                <a:solidFill>
                  <a:srgbClr val="101111"/>
                </a:solidFill>
                <a:latin typeface="Arial"/>
                <a:cs typeface="Arial"/>
              </a:rPr>
              <a:t>	</a:t>
            </a:r>
            <a:r>
              <a:rPr sz="800" spc="-25" dirty="0">
                <a:solidFill>
                  <a:srgbClr val="101111"/>
                </a:solidFill>
                <a:latin typeface="Arial"/>
                <a:cs typeface="Arial"/>
              </a:rPr>
              <a:t>Full </a:t>
            </a:r>
            <a:r>
              <a:rPr sz="800" spc="-20" dirty="0">
                <a:solidFill>
                  <a:srgbClr val="101111"/>
                </a:solidFill>
                <a:latin typeface="Arial"/>
                <a:cs typeface="Arial"/>
              </a:rPr>
              <a:t>Color</a:t>
            </a:r>
            <a:r>
              <a:rPr sz="800" dirty="0">
                <a:solidFill>
                  <a:srgbClr val="101111"/>
                </a:solidFill>
                <a:latin typeface="Arial"/>
                <a:cs typeface="Arial"/>
              </a:rPr>
              <a:t>	2</a:t>
            </a:r>
            <a:r>
              <a:rPr sz="800" spc="-55" dirty="0">
                <a:solidFill>
                  <a:srgbClr val="101111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01111"/>
                </a:solidFill>
                <a:latin typeface="Arial"/>
                <a:cs typeface="Arial"/>
              </a:rPr>
              <a:t>Color</a:t>
            </a:r>
            <a:endParaRPr sz="800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206" y="8709066"/>
            <a:ext cx="200050" cy="19824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3501" y="8707977"/>
            <a:ext cx="215473" cy="19270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0"/>
            <a:ext cx="7772400" cy="9166225"/>
            <a:chOff x="0" y="0"/>
            <a:chExt cx="7772400" cy="916622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80240" y="6334597"/>
              <a:ext cx="300307" cy="283146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56732" y="6973951"/>
              <a:ext cx="233680" cy="70305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37247" y="6334597"/>
              <a:ext cx="300307" cy="283146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19713" y="6973951"/>
              <a:ext cx="233677" cy="7030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21367" y="6334597"/>
              <a:ext cx="300307" cy="283146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03670" y="6970483"/>
              <a:ext cx="233768" cy="7002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99737" y="6334597"/>
              <a:ext cx="300307" cy="283146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78689" y="6973951"/>
              <a:ext cx="233680" cy="70305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70186" y="6334597"/>
              <a:ext cx="300307" cy="283146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54735" y="6973951"/>
              <a:ext cx="233680" cy="70305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0" y="0"/>
              <a:ext cx="7772400" cy="70414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126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Book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Hub_284_Rubiks_Gel_CFPF</dc:title>
  <cp:lastModifiedBy>Danielle Moreno</cp:lastModifiedBy>
  <cp:revision>2</cp:revision>
  <dcterms:created xsi:type="dcterms:W3CDTF">2023-02-21T20:28:37Z</dcterms:created>
  <dcterms:modified xsi:type="dcterms:W3CDTF">2023-02-21T23:29:37Z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2023-02-17T00:00:00Z</vt:filetime>
  </property>
  <property fmtid="{D5CDD505-2E9C-101B-9397-08002B2CF9AE}" pid="3" name="Creator">
    <vt:lpwstr>Adobe Illustrator 27.2 (Windows)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17.00</vt:lpwstr>
  </property>
</Properties>
</file>