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1047" y="7240478"/>
            <a:ext cx="144145" cy="2032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50" spc="10">
                <a:solidFill>
                  <a:srgbClr val="46505B"/>
                </a:solidFill>
                <a:latin typeface="Avenir Book"/>
                <a:cs typeface="Avenir Book"/>
              </a:rPr>
              <a:t>®</a:t>
            </a:r>
            <a:endParaRPr sz="1150">
              <a:latin typeface="Avenir Book"/>
              <a:cs typeface="Avenir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495" y="7168337"/>
            <a:ext cx="429958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4290" algn="l"/>
              </a:tabLst>
            </a:pPr>
            <a:r>
              <a:rPr dirty="0" sz="3700" spc="15" b="1">
                <a:solidFill>
                  <a:srgbClr val="46505B"/>
                </a:solidFill>
                <a:latin typeface="Avenir Black"/>
                <a:cs typeface="Avenir Black"/>
              </a:rPr>
              <a:t>J</a:t>
            </a:r>
            <a:r>
              <a:rPr dirty="0" sz="3700" spc="-215" b="1">
                <a:solidFill>
                  <a:srgbClr val="46505B"/>
                </a:solidFill>
                <a:latin typeface="Avenir Black"/>
                <a:cs typeface="Avenir Black"/>
              </a:rPr>
              <a:t>A</a:t>
            </a:r>
            <a:r>
              <a:rPr dirty="0" sz="3700" spc="-185" b="1">
                <a:solidFill>
                  <a:srgbClr val="46505B"/>
                </a:solidFill>
                <a:latin typeface="Avenir Black"/>
                <a:cs typeface="Avenir Black"/>
              </a:rPr>
              <a:t>V</a:t>
            </a:r>
            <a:r>
              <a:rPr dirty="0" sz="3700" spc="15" b="1">
                <a:solidFill>
                  <a:srgbClr val="46505B"/>
                </a:solidFill>
                <a:latin typeface="Avenir Black"/>
                <a:cs typeface="Avenir Black"/>
              </a:rPr>
              <a:t>ALIN</a:t>
            </a:r>
            <a:r>
              <a:rPr dirty="0" sz="3700" b="1">
                <a:solidFill>
                  <a:srgbClr val="46505B"/>
                </a:solidFill>
                <a:latin typeface="Avenir Black"/>
                <a:cs typeface="Avenir Black"/>
              </a:rPr>
              <a:t>A	</a:t>
            </a:r>
            <a:r>
              <a:rPr dirty="0" sz="3700" spc="15" b="1">
                <a:solidFill>
                  <a:srgbClr val="46505B"/>
                </a:solidFill>
                <a:latin typeface="Avenir Black"/>
                <a:cs typeface="Avenir Black"/>
              </a:rPr>
              <a:t>REVIVE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8663" y="7345274"/>
            <a:ext cx="466090" cy="330835"/>
          </a:xfrm>
          <a:custGeom>
            <a:avLst/>
            <a:gdLst/>
            <a:ahLst/>
            <a:cxnLst/>
            <a:rect l="l" t="t" r="r" b="b"/>
            <a:pathLst>
              <a:path w="466090" h="330834">
                <a:moveTo>
                  <a:pt x="286517" y="240952"/>
                </a:moveTo>
                <a:lnTo>
                  <a:pt x="240398" y="240952"/>
                </a:lnTo>
                <a:lnTo>
                  <a:pt x="201185" y="257449"/>
                </a:lnTo>
                <a:lnTo>
                  <a:pt x="162837" y="275942"/>
                </a:lnTo>
                <a:lnTo>
                  <a:pt x="125621" y="296171"/>
                </a:lnTo>
                <a:lnTo>
                  <a:pt x="89801" y="317876"/>
                </a:lnTo>
                <a:lnTo>
                  <a:pt x="85318" y="322811"/>
                </a:lnTo>
                <a:lnTo>
                  <a:pt x="88948" y="325807"/>
                </a:lnTo>
                <a:lnTo>
                  <a:pt x="97447" y="330766"/>
                </a:lnTo>
                <a:lnTo>
                  <a:pt x="142178" y="304385"/>
                </a:lnTo>
                <a:lnTo>
                  <a:pt x="188959" y="280245"/>
                </a:lnTo>
                <a:lnTo>
                  <a:pt x="237134" y="258946"/>
                </a:lnTo>
                <a:lnTo>
                  <a:pt x="286046" y="241085"/>
                </a:lnTo>
                <a:lnTo>
                  <a:pt x="286517" y="240952"/>
                </a:lnTo>
                <a:close/>
              </a:path>
              <a:path w="466090" h="330834">
                <a:moveTo>
                  <a:pt x="339620" y="60155"/>
                </a:moveTo>
                <a:lnTo>
                  <a:pt x="304825" y="60155"/>
                </a:lnTo>
                <a:lnTo>
                  <a:pt x="289729" y="91363"/>
                </a:lnTo>
                <a:lnTo>
                  <a:pt x="276440" y="124082"/>
                </a:lnTo>
                <a:lnTo>
                  <a:pt x="265866" y="156651"/>
                </a:lnTo>
                <a:lnTo>
                  <a:pt x="258914" y="187409"/>
                </a:lnTo>
                <a:lnTo>
                  <a:pt x="258906" y="193748"/>
                </a:lnTo>
                <a:lnTo>
                  <a:pt x="260283" y="200086"/>
                </a:lnTo>
                <a:lnTo>
                  <a:pt x="262829" y="206315"/>
                </a:lnTo>
                <a:lnTo>
                  <a:pt x="266166" y="211564"/>
                </a:lnTo>
                <a:lnTo>
                  <a:pt x="222029" y="220945"/>
                </a:lnTo>
                <a:lnTo>
                  <a:pt x="177851" y="232683"/>
                </a:lnTo>
                <a:lnTo>
                  <a:pt x="134077" y="246818"/>
                </a:lnTo>
                <a:lnTo>
                  <a:pt x="91155" y="263387"/>
                </a:lnTo>
                <a:lnTo>
                  <a:pt x="49529" y="282430"/>
                </a:lnTo>
                <a:lnTo>
                  <a:pt x="43695" y="289526"/>
                </a:lnTo>
                <a:lnTo>
                  <a:pt x="43938" y="298394"/>
                </a:lnTo>
                <a:lnTo>
                  <a:pt x="48787" y="304919"/>
                </a:lnTo>
                <a:lnTo>
                  <a:pt x="56768" y="304985"/>
                </a:lnTo>
                <a:lnTo>
                  <a:pt x="101091" y="284732"/>
                </a:lnTo>
                <a:lnTo>
                  <a:pt x="146773" y="267387"/>
                </a:lnTo>
                <a:lnTo>
                  <a:pt x="193361" y="252832"/>
                </a:lnTo>
                <a:lnTo>
                  <a:pt x="240398" y="240952"/>
                </a:lnTo>
                <a:lnTo>
                  <a:pt x="286517" y="240952"/>
                </a:lnTo>
                <a:lnTo>
                  <a:pt x="335038" y="227261"/>
                </a:lnTo>
                <a:lnTo>
                  <a:pt x="341884" y="225648"/>
                </a:lnTo>
                <a:lnTo>
                  <a:pt x="343890" y="214790"/>
                </a:lnTo>
                <a:lnTo>
                  <a:pt x="340610" y="208745"/>
                </a:lnTo>
                <a:lnTo>
                  <a:pt x="283083" y="208745"/>
                </a:lnTo>
                <a:lnTo>
                  <a:pt x="283083" y="208338"/>
                </a:lnTo>
                <a:lnTo>
                  <a:pt x="296574" y="186533"/>
                </a:lnTo>
                <a:lnTo>
                  <a:pt x="312783" y="163445"/>
                </a:lnTo>
                <a:lnTo>
                  <a:pt x="329747" y="140960"/>
                </a:lnTo>
                <a:lnTo>
                  <a:pt x="333126" y="136672"/>
                </a:lnTo>
                <a:lnTo>
                  <a:pt x="300799" y="136672"/>
                </a:lnTo>
                <a:lnTo>
                  <a:pt x="309935" y="115019"/>
                </a:lnTo>
                <a:lnTo>
                  <a:pt x="320936" y="92924"/>
                </a:lnTo>
                <a:lnTo>
                  <a:pt x="331723" y="73296"/>
                </a:lnTo>
                <a:lnTo>
                  <a:pt x="339620" y="60155"/>
                </a:lnTo>
                <a:close/>
              </a:path>
              <a:path w="466090" h="330834">
                <a:moveTo>
                  <a:pt x="113252" y="66593"/>
                </a:moveTo>
                <a:lnTo>
                  <a:pt x="82984" y="99128"/>
                </a:lnTo>
                <a:lnTo>
                  <a:pt x="55955" y="142058"/>
                </a:lnTo>
                <a:lnTo>
                  <a:pt x="30215" y="189812"/>
                </a:lnTo>
                <a:lnTo>
                  <a:pt x="10210" y="235009"/>
                </a:lnTo>
                <a:lnTo>
                  <a:pt x="0" y="271152"/>
                </a:lnTo>
                <a:lnTo>
                  <a:pt x="2606" y="283017"/>
                </a:lnTo>
                <a:lnTo>
                  <a:pt x="10917" y="291145"/>
                </a:lnTo>
                <a:lnTo>
                  <a:pt x="20211" y="292402"/>
                </a:lnTo>
                <a:lnTo>
                  <a:pt x="25768" y="283649"/>
                </a:lnTo>
                <a:lnTo>
                  <a:pt x="36162" y="250850"/>
                </a:lnTo>
                <a:lnTo>
                  <a:pt x="56373" y="204571"/>
                </a:lnTo>
                <a:lnTo>
                  <a:pt x="79001" y="158671"/>
                </a:lnTo>
                <a:lnTo>
                  <a:pt x="96647" y="127007"/>
                </a:lnTo>
                <a:lnTo>
                  <a:pt x="122747" y="127007"/>
                </a:lnTo>
                <a:lnTo>
                  <a:pt x="126655" y="109781"/>
                </a:lnTo>
                <a:lnTo>
                  <a:pt x="130467" y="87942"/>
                </a:lnTo>
                <a:lnTo>
                  <a:pt x="127948" y="78961"/>
                </a:lnTo>
                <a:lnTo>
                  <a:pt x="121204" y="71077"/>
                </a:lnTo>
                <a:lnTo>
                  <a:pt x="113252" y="66593"/>
                </a:lnTo>
                <a:close/>
              </a:path>
              <a:path w="466090" h="330834">
                <a:moveTo>
                  <a:pt x="122747" y="127007"/>
                </a:moveTo>
                <a:lnTo>
                  <a:pt x="96647" y="127007"/>
                </a:lnTo>
                <a:lnTo>
                  <a:pt x="92030" y="155274"/>
                </a:lnTo>
                <a:lnTo>
                  <a:pt x="87528" y="188261"/>
                </a:lnTo>
                <a:lnTo>
                  <a:pt x="86274" y="218003"/>
                </a:lnTo>
                <a:lnTo>
                  <a:pt x="91401" y="236532"/>
                </a:lnTo>
                <a:lnTo>
                  <a:pt x="100521" y="243306"/>
                </a:lnTo>
                <a:lnTo>
                  <a:pt x="109675" y="243582"/>
                </a:lnTo>
                <a:lnTo>
                  <a:pt x="117846" y="237213"/>
                </a:lnTo>
                <a:lnTo>
                  <a:pt x="124015" y="224048"/>
                </a:lnTo>
                <a:lnTo>
                  <a:pt x="138761" y="191813"/>
                </a:lnTo>
                <a:lnTo>
                  <a:pt x="147327" y="175331"/>
                </a:lnTo>
                <a:lnTo>
                  <a:pt x="114363" y="175331"/>
                </a:lnTo>
                <a:lnTo>
                  <a:pt x="117051" y="153693"/>
                </a:lnTo>
                <a:lnTo>
                  <a:pt x="121662" y="131789"/>
                </a:lnTo>
                <a:lnTo>
                  <a:pt x="122747" y="127007"/>
                </a:lnTo>
                <a:close/>
              </a:path>
              <a:path w="466090" h="330834">
                <a:moveTo>
                  <a:pt x="308457" y="28748"/>
                </a:moveTo>
                <a:lnTo>
                  <a:pt x="263051" y="36895"/>
                </a:lnTo>
                <a:lnTo>
                  <a:pt x="226314" y="52090"/>
                </a:lnTo>
                <a:lnTo>
                  <a:pt x="210622" y="83755"/>
                </a:lnTo>
                <a:lnTo>
                  <a:pt x="213829" y="90355"/>
                </a:lnTo>
                <a:lnTo>
                  <a:pt x="208518" y="98136"/>
                </a:lnTo>
                <a:lnTo>
                  <a:pt x="203053" y="105806"/>
                </a:lnTo>
                <a:lnTo>
                  <a:pt x="197742" y="113403"/>
                </a:lnTo>
                <a:lnTo>
                  <a:pt x="192887" y="120962"/>
                </a:lnTo>
                <a:lnTo>
                  <a:pt x="190461" y="122562"/>
                </a:lnTo>
                <a:lnTo>
                  <a:pt x="186435" y="126601"/>
                </a:lnTo>
                <a:lnTo>
                  <a:pt x="180403" y="133446"/>
                </a:lnTo>
                <a:lnTo>
                  <a:pt x="177177" y="141905"/>
                </a:lnTo>
                <a:lnTo>
                  <a:pt x="175971" y="149550"/>
                </a:lnTo>
                <a:lnTo>
                  <a:pt x="168487" y="162413"/>
                </a:lnTo>
                <a:lnTo>
                  <a:pt x="161118" y="175772"/>
                </a:lnTo>
                <a:lnTo>
                  <a:pt x="153825" y="189812"/>
                </a:lnTo>
                <a:lnTo>
                  <a:pt x="146570" y="204719"/>
                </a:lnTo>
                <a:lnTo>
                  <a:pt x="144533" y="214145"/>
                </a:lnTo>
                <a:lnTo>
                  <a:pt x="145967" y="224550"/>
                </a:lnTo>
                <a:lnTo>
                  <a:pt x="150421" y="231783"/>
                </a:lnTo>
                <a:lnTo>
                  <a:pt x="157441" y="231694"/>
                </a:lnTo>
                <a:lnTo>
                  <a:pt x="175366" y="221882"/>
                </a:lnTo>
                <a:lnTo>
                  <a:pt x="198724" y="211464"/>
                </a:lnTo>
                <a:lnTo>
                  <a:pt x="221780" y="202706"/>
                </a:lnTo>
                <a:lnTo>
                  <a:pt x="238798" y="197873"/>
                </a:lnTo>
                <a:lnTo>
                  <a:pt x="246877" y="191813"/>
                </a:lnTo>
                <a:lnTo>
                  <a:pt x="247796" y="184589"/>
                </a:lnTo>
                <a:lnTo>
                  <a:pt x="182003" y="184589"/>
                </a:lnTo>
                <a:lnTo>
                  <a:pt x="186467" y="176138"/>
                </a:lnTo>
                <a:lnTo>
                  <a:pt x="214010" y="143160"/>
                </a:lnTo>
                <a:lnTo>
                  <a:pt x="254901" y="124988"/>
                </a:lnTo>
                <a:lnTo>
                  <a:pt x="264739" y="119311"/>
                </a:lnTo>
                <a:lnTo>
                  <a:pt x="269898" y="109781"/>
                </a:lnTo>
                <a:lnTo>
                  <a:pt x="269613" y="106472"/>
                </a:lnTo>
                <a:lnTo>
                  <a:pt x="225094" y="106472"/>
                </a:lnTo>
                <a:lnTo>
                  <a:pt x="229645" y="99686"/>
                </a:lnTo>
                <a:lnTo>
                  <a:pt x="239651" y="85678"/>
                </a:lnTo>
                <a:lnTo>
                  <a:pt x="244424" y="78671"/>
                </a:lnTo>
                <a:lnTo>
                  <a:pt x="259062" y="72722"/>
                </a:lnTo>
                <a:lnTo>
                  <a:pt x="275739" y="66998"/>
                </a:lnTo>
                <a:lnTo>
                  <a:pt x="291658" y="62482"/>
                </a:lnTo>
                <a:lnTo>
                  <a:pt x="304025" y="60155"/>
                </a:lnTo>
                <a:lnTo>
                  <a:pt x="339620" y="60155"/>
                </a:lnTo>
                <a:lnTo>
                  <a:pt x="339864" y="59748"/>
                </a:lnTo>
                <a:lnTo>
                  <a:pt x="344330" y="45245"/>
                </a:lnTo>
                <a:lnTo>
                  <a:pt x="313283" y="45245"/>
                </a:lnTo>
                <a:lnTo>
                  <a:pt x="312889" y="37206"/>
                </a:lnTo>
                <a:lnTo>
                  <a:pt x="308457" y="28748"/>
                </a:lnTo>
                <a:close/>
              </a:path>
              <a:path w="466090" h="330834">
                <a:moveTo>
                  <a:pt x="332613" y="201899"/>
                </a:moveTo>
                <a:lnTo>
                  <a:pt x="320401" y="203253"/>
                </a:lnTo>
                <a:lnTo>
                  <a:pt x="308000" y="204870"/>
                </a:lnTo>
                <a:lnTo>
                  <a:pt x="295522" y="206712"/>
                </a:lnTo>
                <a:lnTo>
                  <a:pt x="283083" y="208745"/>
                </a:lnTo>
                <a:lnTo>
                  <a:pt x="340610" y="208745"/>
                </a:lnTo>
                <a:lnTo>
                  <a:pt x="338658" y="205112"/>
                </a:lnTo>
                <a:lnTo>
                  <a:pt x="332613" y="201899"/>
                </a:lnTo>
                <a:close/>
              </a:path>
              <a:path w="466090" h="330834">
                <a:moveTo>
                  <a:pt x="370735" y="120962"/>
                </a:moveTo>
                <a:lnTo>
                  <a:pt x="345503" y="120962"/>
                </a:lnTo>
                <a:lnTo>
                  <a:pt x="342527" y="137871"/>
                </a:lnTo>
                <a:lnTo>
                  <a:pt x="339797" y="151557"/>
                </a:lnTo>
                <a:lnTo>
                  <a:pt x="337629" y="163089"/>
                </a:lnTo>
                <a:lnTo>
                  <a:pt x="336232" y="174112"/>
                </a:lnTo>
                <a:lnTo>
                  <a:pt x="339050" y="185291"/>
                </a:lnTo>
                <a:lnTo>
                  <a:pt x="347565" y="193748"/>
                </a:lnTo>
                <a:lnTo>
                  <a:pt x="358269" y="195405"/>
                </a:lnTo>
                <a:lnTo>
                  <a:pt x="367652" y="186189"/>
                </a:lnTo>
                <a:lnTo>
                  <a:pt x="385740" y="151133"/>
                </a:lnTo>
                <a:lnTo>
                  <a:pt x="401759" y="124988"/>
                </a:lnTo>
                <a:lnTo>
                  <a:pt x="369658" y="124988"/>
                </a:lnTo>
                <a:lnTo>
                  <a:pt x="370735" y="120962"/>
                </a:lnTo>
                <a:close/>
              </a:path>
              <a:path w="466090" h="330834">
                <a:moveTo>
                  <a:pt x="234353" y="168879"/>
                </a:moveTo>
                <a:lnTo>
                  <a:pt x="220797" y="171564"/>
                </a:lnTo>
                <a:lnTo>
                  <a:pt x="208635" y="174625"/>
                </a:lnTo>
                <a:lnTo>
                  <a:pt x="196244" y="178739"/>
                </a:lnTo>
                <a:lnTo>
                  <a:pt x="182003" y="184589"/>
                </a:lnTo>
                <a:lnTo>
                  <a:pt x="247796" y="184589"/>
                </a:lnTo>
                <a:lnTo>
                  <a:pt x="248200" y="181409"/>
                </a:lnTo>
                <a:lnTo>
                  <a:pt x="243711" y="171990"/>
                </a:lnTo>
                <a:lnTo>
                  <a:pt x="234353" y="168879"/>
                </a:lnTo>
                <a:close/>
              </a:path>
              <a:path w="466090" h="330834">
                <a:moveTo>
                  <a:pt x="203998" y="23672"/>
                </a:moveTo>
                <a:lnTo>
                  <a:pt x="196100" y="27541"/>
                </a:lnTo>
                <a:lnTo>
                  <a:pt x="176140" y="60206"/>
                </a:lnTo>
                <a:lnTo>
                  <a:pt x="153874" y="100684"/>
                </a:lnTo>
                <a:lnTo>
                  <a:pt x="132011" y="142058"/>
                </a:lnTo>
                <a:lnTo>
                  <a:pt x="114363" y="175331"/>
                </a:lnTo>
                <a:lnTo>
                  <a:pt x="147327" y="175331"/>
                </a:lnTo>
                <a:lnTo>
                  <a:pt x="166458" y="138525"/>
                </a:lnTo>
                <a:lnTo>
                  <a:pt x="195112" y="85678"/>
                </a:lnTo>
                <a:lnTo>
                  <a:pt x="212216" y="55735"/>
                </a:lnTo>
                <a:lnTo>
                  <a:pt x="214963" y="43281"/>
                </a:lnTo>
                <a:lnTo>
                  <a:pt x="211254" y="30756"/>
                </a:lnTo>
                <a:lnTo>
                  <a:pt x="203998" y="23672"/>
                </a:lnTo>
                <a:close/>
              </a:path>
              <a:path w="466090" h="330834">
                <a:moveTo>
                  <a:pt x="376772" y="41681"/>
                </a:moveTo>
                <a:lnTo>
                  <a:pt x="365633" y="48471"/>
                </a:lnTo>
                <a:lnTo>
                  <a:pt x="353129" y="64124"/>
                </a:lnTo>
                <a:lnTo>
                  <a:pt x="336545" y="86685"/>
                </a:lnTo>
                <a:lnTo>
                  <a:pt x="300799" y="136672"/>
                </a:lnTo>
                <a:lnTo>
                  <a:pt x="333126" y="136672"/>
                </a:lnTo>
                <a:lnTo>
                  <a:pt x="345503" y="120962"/>
                </a:lnTo>
                <a:lnTo>
                  <a:pt x="370735" y="120962"/>
                </a:lnTo>
                <a:lnTo>
                  <a:pt x="372975" y="112586"/>
                </a:lnTo>
                <a:lnTo>
                  <a:pt x="378972" y="95237"/>
                </a:lnTo>
                <a:lnTo>
                  <a:pt x="385348" y="78266"/>
                </a:lnTo>
                <a:lnTo>
                  <a:pt x="389801" y="67000"/>
                </a:lnTo>
                <a:lnTo>
                  <a:pt x="391798" y="54080"/>
                </a:lnTo>
                <a:lnTo>
                  <a:pt x="386475" y="44596"/>
                </a:lnTo>
                <a:lnTo>
                  <a:pt x="376772" y="41681"/>
                </a:lnTo>
                <a:close/>
              </a:path>
              <a:path w="466090" h="330834">
                <a:moveTo>
                  <a:pt x="461448" y="0"/>
                </a:moveTo>
                <a:lnTo>
                  <a:pt x="452208" y="4186"/>
                </a:lnTo>
                <a:lnTo>
                  <a:pt x="433479" y="29624"/>
                </a:lnTo>
                <a:lnTo>
                  <a:pt x="411691" y="61563"/>
                </a:lnTo>
                <a:lnTo>
                  <a:pt x="369658" y="124988"/>
                </a:lnTo>
                <a:lnTo>
                  <a:pt x="401759" y="124988"/>
                </a:lnTo>
                <a:lnTo>
                  <a:pt x="407868" y="115019"/>
                </a:lnTo>
                <a:lnTo>
                  <a:pt x="432037" y="79962"/>
                </a:lnTo>
                <a:lnTo>
                  <a:pt x="456247" y="48077"/>
                </a:lnTo>
                <a:lnTo>
                  <a:pt x="464224" y="30289"/>
                </a:lnTo>
                <a:lnTo>
                  <a:pt x="465705" y="11482"/>
                </a:lnTo>
                <a:lnTo>
                  <a:pt x="461448" y="0"/>
                </a:lnTo>
                <a:close/>
              </a:path>
              <a:path w="466090" h="330834">
                <a:moveTo>
                  <a:pt x="261340" y="98813"/>
                </a:moveTo>
                <a:lnTo>
                  <a:pt x="254373" y="100065"/>
                </a:lnTo>
                <a:lnTo>
                  <a:pt x="245179" y="101885"/>
                </a:lnTo>
                <a:lnTo>
                  <a:pt x="235005" y="104084"/>
                </a:lnTo>
                <a:lnTo>
                  <a:pt x="225094" y="106472"/>
                </a:lnTo>
                <a:lnTo>
                  <a:pt x="269613" y="106472"/>
                </a:lnTo>
                <a:lnTo>
                  <a:pt x="269169" y="101312"/>
                </a:lnTo>
                <a:lnTo>
                  <a:pt x="261340" y="98813"/>
                </a:lnTo>
                <a:close/>
              </a:path>
              <a:path w="466090" h="330834">
                <a:moveTo>
                  <a:pt x="331769" y="24531"/>
                </a:moveTo>
                <a:lnTo>
                  <a:pt x="320535" y="33574"/>
                </a:lnTo>
                <a:lnTo>
                  <a:pt x="317715" y="37206"/>
                </a:lnTo>
                <a:lnTo>
                  <a:pt x="315709" y="41232"/>
                </a:lnTo>
                <a:lnTo>
                  <a:pt x="313283" y="45245"/>
                </a:lnTo>
                <a:lnTo>
                  <a:pt x="344330" y="45245"/>
                </a:lnTo>
                <a:lnTo>
                  <a:pt x="345168" y="42523"/>
                </a:lnTo>
                <a:lnTo>
                  <a:pt x="341225" y="29149"/>
                </a:lnTo>
                <a:lnTo>
                  <a:pt x="331769" y="24531"/>
                </a:lnTo>
                <a:close/>
              </a:path>
            </a:pathLst>
          </a:custGeom>
          <a:solidFill>
            <a:srgbClr val="BA20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0425" y="7791967"/>
            <a:ext cx="3631565" cy="78803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tem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o: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29</a:t>
            </a:r>
            <a:r>
              <a:rPr dirty="0" sz="1100" spc="-45" b="1">
                <a:solidFill>
                  <a:srgbClr val="424143"/>
                </a:solidFill>
                <a:latin typeface="Brandon Grotesque Bold"/>
                <a:cs typeface="Brandon Grotesque Bold"/>
              </a:rPr>
              <a:t>6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)</a:t>
            </a:r>
            <a:endParaRPr sz="1100">
              <a:latin typeface="Brandon Grotesque Bold"/>
              <a:cs typeface="Brandon Grotesque Bold"/>
            </a:endParaRPr>
          </a:p>
          <a:p>
            <a:pPr marL="92710" indent="-80645">
              <a:lnSpc>
                <a:spcPct val="100000"/>
              </a:lnSpc>
              <a:spcBef>
                <a:spcPts val="180"/>
              </a:spcBef>
              <a:buChar char="•"/>
              <a:tabLst>
                <a:tab pos="93345" algn="l"/>
              </a:tabLst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Eco-friendly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Javalina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composed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recycled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water bottles</a:t>
            </a:r>
            <a:endParaRPr sz="1100">
              <a:latin typeface="Brandon Grotesque Regular"/>
              <a:cs typeface="Brandon Grotesque Regular"/>
            </a:endParaRPr>
          </a:p>
          <a:p>
            <a:pPr marL="92710" indent="-80645">
              <a:lnSpc>
                <a:spcPct val="100000"/>
              </a:lnSpc>
              <a:spcBef>
                <a:spcPts val="180"/>
              </a:spcBef>
              <a:buChar char="•"/>
              <a:tabLst>
                <a:tab pos="93345" algn="l"/>
              </a:tabLst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Vivid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translucent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barrels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clear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option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just 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hint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blue</a:t>
            </a:r>
            <a:endParaRPr sz="1100">
              <a:latin typeface="Brandon Grotesque Regular"/>
              <a:cs typeface="Brandon Grotesque Regular"/>
            </a:endParaRPr>
          </a:p>
          <a:p>
            <a:pPr marL="92710" indent="-80645">
              <a:lnSpc>
                <a:spcPct val="100000"/>
              </a:lnSpc>
              <a:spcBef>
                <a:spcPts val="180"/>
              </a:spcBef>
              <a:buChar char="•"/>
              <a:tabLst>
                <a:tab pos="93345" algn="l"/>
              </a:tabLst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Black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ultrasmooth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anti-fraud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ink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safer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experience</a:t>
            </a:r>
            <a:endParaRPr sz="1100">
              <a:latin typeface="Brandon Grotesque Regular"/>
              <a:cs typeface="Brandon Grotesque Regular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435" y="8673702"/>
            <a:ext cx="234442" cy="23234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60300" y="9404263"/>
            <a:ext cx="3762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FREE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24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Rush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Service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 </a:t>
            </a:r>
            <a:r>
              <a:rPr dirty="0" sz="800" spc="-16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 days.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 All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to change.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information available.</a:t>
            </a:r>
            <a:endParaRPr sz="800">
              <a:latin typeface="Brandon Grotesque Regular"/>
              <a:cs typeface="Brandon Grotesque Regular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7772400" cy="6996430"/>
            <a:chOff x="0" y="0"/>
            <a:chExt cx="7772400" cy="699643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772400" cy="699607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366842" y="1352765"/>
              <a:ext cx="185420" cy="307340"/>
            </a:xfrm>
            <a:custGeom>
              <a:avLst/>
              <a:gdLst/>
              <a:ahLst/>
              <a:cxnLst/>
              <a:rect l="l" t="t" r="r" b="b"/>
              <a:pathLst>
                <a:path w="185420" h="307339">
                  <a:moveTo>
                    <a:pt x="127911" y="0"/>
                  </a:moveTo>
                  <a:lnTo>
                    <a:pt x="93837" y="19545"/>
                  </a:lnTo>
                  <a:lnTo>
                    <a:pt x="90890" y="19469"/>
                  </a:lnTo>
                  <a:lnTo>
                    <a:pt x="74262" y="21658"/>
                  </a:lnTo>
                  <a:lnTo>
                    <a:pt x="35734" y="51358"/>
                  </a:lnTo>
                  <a:lnTo>
                    <a:pt x="9966" y="96126"/>
                  </a:lnTo>
                  <a:lnTo>
                    <a:pt x="0" y="133505"/>
                  </a:lnTo>
                  <a:lnTo>
                    <a:pt x="2497" y="152711"/>
                  </a:lnTo>
                  <a:lnTo>
                    <a:pt x="9979" y="170865"/>
                  </a:lnTo>
                  <a:lnTo>
                    <a:pt x="88731" y="307251"/>
                  </a:lnTo>
                  <a:lnTo>
                    <a:pt x="89566" y="296324"/>
                  </a:lnTo>
                  <a:lnTo>
                    <a:pt x="91813" y="285589"/>
                  </a:lnTo>
                  <a:lnTo>
                    <a:pt x="95452" y="275138"/>
                  </a:lnTo>
                  <a:lnTo>
                    <a:pt x="100466" y="265061"/>
                  </a:lnTo>
                  <a:lnTo>
                    <a:pt x="176869" y="132753"/>
                  </a:lnTo>
                  <a:lnTo>
                    <a:pt x="183471" y="116531"/>
                  </a:lnTo>
                  <a:lnTo>
                    <a:pt x="185402" y="99480"/>
                  </a:lnTo>
                  <a:lnTo>
                    <a:pt x="182682" y="82527"/>
                  </a:lnTo>
                  <a:lnTo>
                    <a:pt x="171117" y="57434"/>
                  </a:lnTo>
                  <a:lnTo>
                    <a:pt x="169581" y="47650"/>
                  </a:lnTo>
                  <a:lnTo>
                    <a:pt x="170734" y="37780"/>
                  </a:lnTo>
                  <a:lnTo>
                    <a:pt x="174583" y="28359"/>
                  </a:lnTo>
                  <a:lnTo>
                    <a:pt x="175206" y="27304"/>
                  </a:lnTo>
                  <a:lnTo>
                    <a:pt x="127911" y="0"/>
                  </a:lnTo>
                  <a:close/>
                </a:path>
              </a:pathLst>
            </a:custGeom>
            <a:solidFill>
              <a:srgbClr val="0C5E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67876" y="1573094"/>
              <a:ext cx="200702" cy="16299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491683" y="1093050"/>
              <a:ext cx="434975" cy="281940"/>
            </a:xfrm>
            <a:custGeom>
              <a:avLst/>
              <a:gdLst/>
              <a:ahLst/>
              <a:cxnLst/>
              <a:rect l="l" t="t" r="r" b="b"/>
              <a:pathLst>
                <a:path w="434975" h="281940">
                  <a:moveTo>
                    <a:pt x="84010" y="248894"/>
                  </a:moveTo>
                  <a:lnTo>
                    <a:pt x="83299" y="246227"/>
                  </a:lnTo>
                  <a:lnTo>
                    <a:pt x="82435" y="245110"/>
                  </a:lnTo>
                  <a:lnTo>
                    <a:pt x="23317" y="210972"/>
                  </a:lnTo>
                  <a:lnTo>
                    <a:pt x="21920" y="210794"/>
                  </a:lnTo>
                  <a:lnTo>
                    <a:pt x="19253" y="211505"/>
                  </a:lnTo>
                  <a:lnTo>
                    <a:pt x="18135" y="212356"/>
                  </a:lnTo>
                  <a:lnTo>
                    <a:pt x="0" y="243789"/>
                  </a:lnTo>
                  <a:lnTo>
                    <a:pt x="65684" y="281711"/>
                  </a:lnTo>
                  <a:lnTo>
                    <a:pt x="83832" y="250291"/>
                  </a:lnTo>
                  <a:lnTo>
                    <a:pt x="84010" y="248894"/>
                  </a:lnTo>
                  <a:close/>
                </a:path>
                <a:path w="434975" h="281940">
                  <a:moveTo>
                    <a:pt x="434886" y="115354"/>
                  </a:moveTo>
                  <a:lnTo>
                    <a:pt x="400418" y="37363"/>
                  </a:lnTo>
                  <a:lnTo>
                    <a:pt x="373037" y="10033"/>
                  </a:lnTo>
                  <a:lnTo>
                    <a:pt x="335686" y="0"/>
                  </a:lnTo>
                  <a:lnTo>
                    <a:pt x="178193" y="0"/>
                  </a:lnTo>
                  <a:lnTo>
                    <a:pt x="187248" y="6197"/>
                  </a:lnTo>
                  <a:lnTo>
                    <a:pt x="195414" y="13512"/>
                  </a:lnTo>
                  <a:lnTo>
                    <a:pt x="202653" y="21894"/>
                  </a:lnTo>
                  <a:lnTo>
                    <a:pt x="208876" y="31267"/>
                  </a:lnTo>
                  <a:lnTo>
                    <a:pt x="285254" y="163588"/>
                  </a:lnTo>
                  <a:lnTo>
                    <a:pt x="295998" y="177419"/>
                  </a:lnTo>
                  <a:lnTo>
                    <a:pt x="309803" y="187617"/>
                  </a:lnTo>
                  <a:lnTo>
                    <a:pt x="325843" y="193738"/>
                  </a:lnTo>
                  <a:lnTo>
                    <a:pt x="343319" y="195338"/>
                  </a:lnTo>
                  <a:lnTo>
                    <a:pt x="344436" y="195300"/>
                  </a:lnTo>
                  <a:lnTo>
                    <a:pt x="344982" y="195300"/>
                  </a:lnTo>
                  <a:lnTo>
                    <a:pt x="377405" y="214871"/>
                  </a:lnTo>
                  <a:lnTo>
                    <a:pt x="411302" y="195300"/>
                  </a:lnTo>
                  <a:lnTo>
                    <a:pt x="424700" y="187566"/>
                  </a:lnTo>
                  <a:lnTo>
                    <a:pt x="424078" y="186499"/>
                  </a:lnTo>
                  <a:lnTo>
                    <a:pt x="420230" y="177088"/>
                  </a:lnTo>
                  <a:lnTo>
                    <a:pt x="419074" y="167220"/>
                  </a:lnTo>
                  <a:lnTo>
                    <a:pt x="420598" y="157441"/>
                  </a:lnTo>
                  <a:lnTo>
                    <a:pt x="432168" y="132334"/>
                  </a:lnTo>
                  <a:lnTo>
                    <a:pt x="434886" y="115354"/>
                  </a:lnTo>
                  <a:close/>
                </a:path>
              </a:pathLst>
            </a:custGeom>
            <a:solidFill>
              <a:srgbClr val="0C5E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17827" y="1093129"/>
              <a:ext cx="201443" cy="20720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6038" y="1285927"/>
              <a:ext cx="84010" cy="7091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581205" y="1359966"/>
              <a:ext cx="505459" cy="376555"/>
            </a:xfrm>
            <a:custGeom>
              <a:avLst/>
              <a:gdLst/>
              <a:ahLst/>
              <a:cxnLst/>
              <a:rect l="l" t="t" r="r" b="b"/>
              <a:pathLst>
                <a:path w="505460" h="376555">
                  <a:moveTo>
                    <a:pt x="69545" y="55194"/>
                  </a:moveTo>
                  <a:lnTo>
                    <a:pt x="67716" y="45720"/>
                  </a:lnTo>
                  <a:lnTo>
                    <a:pt x="67449" y="44297"/>
                  </a:lnTo>
                  <a:lnTo>
                    <a:pt x="61582" y="35394"/>
                  </a:lnTo>
                  <a:lnTo>
                    <a:pt x="52628" y="29375"/>
                  </a:lnTo>
                  <a:lnTo>
                    <a:pt x="49428" y="28765"/>
                  </a:lnTo>
                  <a:lnTo>
                    <a:pt x="49428" y="49491"/>
                  </a:lnTo>
                  <a:lnTo>
                    <a:pt x="49428" y="61683"/>
                  </a:lnTo>
                  <a:lnTo>
                    <a:pt x="44894" y="65963"/>
                  </a:lnTo>
                  <a:lnTo>
                    <a:pt x="20370" y="65963"/>
                  </a:lnTo>
                  <a:lnTo>
                    <a:pt x="20370" y="45720"/>
                  </a:lnTo>
                  <a:lnTo>
                    <a:pt x="44894" y="45720"/>
                  </a:lnTo>
                  <a:lnTo>
                    <a:pt x="49428" y="49491"/>
                  </a:lnTo>
                  <a:lnTo>
                    <a:pt x="49428" y="28765"/>
                  </a:lnTo>
                  <a:lnTo>
                    <a:pt x="41262" y="27165"/>
                  </a:lnTo>
                  <a:lnTo>
                    <a:pt x="1041" y="27165"/>
                  </a:lnTo>
                  <a:lnTo>
                    <a:pt x="0" y="28333"/>
                  </a:lnTo>
                  <a:lnTo>
                    <a:pt x="0" y="116814"/>
                  </a:lnTo>
                  <a:lnTo>
                    <a:pt x="1041" y="117983"/>
                  </a:lnTo>
                  <a:lnTo>
                    <a:pt x="19202" y="117983"/>
                  </a:lnTo>
                  <a:lnTo>
                    <a:pt x="20370" y="116814"/>
                  </a:lnTo>
                  <a:lnTo>
                    <a:pt x="20370" y="82435"/>
                  </a:lnTo>
                  <a:lnTo>
                    <a:pt x="29324" y="82435"/>
                  </a:lnTo>
                  <a:lnTo>
                    <a:pt x="46837" y="117335"/>
                  </a:lnTo>
                  <a:lnTo>
                    <a:pt x="47612" y="117983"/>
                  </a:lnTo>
                  <a:lnTo>
                    <a:pt x="68110" y="117983"/>
                  </a:lnTo>
                  <a:lnTo>
                    <a:pt x="69024" y="115912"/>
                  </a:lnTo>
                  <a:lnTo>
                    <a:pt x="50977" y="82435"/>
                  </a:lnTo>
                  <a:lnTo>
                    <a:pt x="50342" y="81267"/>
                  </a:lnTo>
                  <a:lnTo>
                    <a:pt x="58432" y="76962"/>
                  </a:lnTo>
                  <a:lnTo>
                    <a:pt x="64465" y="71005"/>
                  </a:lnTo>
                  <a:lnTo>
                    <a:pt x="67056" y="65963"/>
                  </a:lnTo>
                  <a:lnTo>
                    <a:pt x="68237" y="63665"/>
                  </a:lnTo>
                  <a:lnTo>
                    <a:pt x="69545" y="55194"/>
                  </a:lnTo>
                  <a:close/>
                </a:path>
                <a:path w="505460" h="376555">
                  <a:moveTo>
                    <a:pt x="148678" y="55841"/>
                  </a:moveTo>
                  <a:lnTo>
                    <a:pt x="146824" y="46240"/>
                  </a:lnTo>
                  <a:lnTo>
                    <a:pt x="146545" y="44742"/>
                  </a:lnTo>
                  <a:lnTo>
                    <a:pt x="140563" y="35623"/>
                  </a:lnTo>
                  <a:lnTo>
                    <a:pt x="131381" y="29438"/>
                  </a:lnTo>
                  <a:lnTo>
                    <a:pt x="128701" y="28930"/>
                  </a:lnTo>
                  <a:lnTo>
                    <a:pt x="128701" y="50393"/>
                  </a:lnTo>
                  <a:lnTo>
                    <a:pt x="128701" y="61683"/>
                  </a:lnTo>
                  <a:lnTo>
                    <a:pt x="124802" y="66090"/>
                  </a:lnTo>
                  <a:lnTo>
                    <a:pt x="106121" y="66090"/>
                  </a:lnTo>
                  <a:lnTo>
                    <a:pt x="106121" y="46240"/>
                  </a:lnTo>
                  <a:lnTo>
                    <a:pt x="124802" y="46240"/>
                  </a:lnTo>
                  <a:lnTo>
                    <a:pt x="128701" y="50393"/>
                  </a:lnTo>
                  <a:lnTo>
                    <a:pt x="128701" y="28930"/>
                  </a:lnTo>
                  <a:lnTo>
                    <a:pt x="119621" y="27165"/>
                  </a:lnTo>
                  <a:lnTo>
                    <a:pt x="86918" y="27165"/>
                  </a:lnTo>
                  <a:lnTo>
                    <a:pt x="85890" y="28333"/>
                  </a:lnTo>
                  <a:lnTo>
                    <a:pt x="85890" y="116814"/>
                  </a:lnTo>
                  <a:lnTo>
                    <a:pt x="86918" y="117983"/>
                  </a:lnTo>
                  <a:lnTo>
                    <a:pt x="104952" y="117983"/>
                  </a:lnTo>
                  <a:lnTo>
                    <a:pt x="106121" y="116814"/>
                  </a:lnTo>
                  <a:lnTo>
                    <a:pt x="106121" y="85039"/>
                  </a:lnTo>
                  <a:lnTo>
                    <a:pt x="119748" y="85039"/>
                  </a:lnTo>
                  <a:lnTo>
                    <a:pt x="131432" y="82740"/>
                  </a:lnTo>
                  <a:lnTo>
                    <a:pt x="140576" y="76479"/>
                  </a:lnTo>
                  <a:lnTo>
                    <a:pt x="146545" y="67195"/>
                  </a:lnTo>
                  <a:lnTo>
                    <a:pt x="146748" y="66090"/>
                  </a:lnTo>
                  <a:lnTo>
                    <a:pt x="148678" y="55841"/>
                  </a:lnTo>
                  <a:close/>
                </a:path>
                <a:path w="505460" h="376555">
                  <a:moveTo>
                    <a:pt x="174586" y="256641"/>
                  </a:moveTo>
                  <a:lnTo>
                    <a:pt x="139674" y="256641"/>
                  </a:lnTo>
                  <a:lnTo>
                    <a:pt x="136829" y="256641"/>
                  </a:lnTo>
                  <a:lnTo>
                    <a:pt x="134505" y="258953"/>
                  </a:lnTo>
                  <a:lnTo>
                    <a:pt x="134505" y="330174"/>
                  </a:lnTo>
                  <a:lnTo>
                    <a:pt x="136829" y="332486"/>
                  </a:lnTo>
                  <a:lnTo>
                    <a:pt x="174586" y="332486"/>
                  </a:lnTo>
                  <a:lnTo>
                    <a:pt x="174586" y="256641"/>
                  </a:lnTo>
                  <a:close/>
                </a:path>
                <a:path w="505460" h="376555">
                  <a:moveTo>
                    <a:pt x="220408" y="28346"/>
                  </a:moveTo>
                  <a:lnTo>
                    <a:pt x="219379" y="27178"/>
                  </a:lnTo>
                  <a:lnTo>
                    <a:pt x="162814" y="27178"/>
                  </a:lnTo>
                  <a:lnTo>
                    <a:pt x="161772" y="28346"/>
                  </a:lnTo>
                  <a:lnTo>
                    <a:pt x="161772" y="29641"/>
                  </a:lnTo>
                  <a:lnTo>
                    <a:pt x="161772" y="116827"/>
                  </a:lnTo>
                  <a:lnTo>
                    <a:pt x="162814" y="117995"/>
                  </a:lnTo>
                  <a:lnTo>
                    <a:pt x="219379" y="117995"/>
                  </a:lnTo>
                  <a:lnTo>
                    <a:pt x="220408" y="116827"/>
                  </a:lnTo>
                  <a:lnTo>
                    <a:pt x="220408" y="100088"/>
                  </a:lnTo>
                  <a:lnTo>
                    <a:pt x="219379" y="98920"/>
                  </a:lnTo>
                  <a:lnTo>
                    <a:pt x="182016" y="98920"/>
                  </a:lnTo>
                  <a:lnTo>
                    <a:pt x="182016" y="81407"/>
                  </a:lnTo>
                  <a:lnTo>
                    <a:pt x="212890" y="81407"/>
                  </a:lnTo>
                  <a:lnTo>
                    <a:pt x="214058" y="80365"/>
                  </a:lnTo>
                  <a:lnTo>
                    <a:pt x="214058" y="63500"/>
                  </a:lnTo>
                  <a:lnTo>
                    <a:pt x="212890" y="62331"/>
                  </a:lnTo>
                  <a:lnTo>
                    <a:pt x="182016" y="62331"/>
                  </a:lnTo>
                  <a:lnTo>
                    <a:pt x="182016" y="46253"/>
                  </a:lnTo>
                  <a:lnTo>
                    <a:pt x="219379" y="46253"/>
                  </a:lnTo>
                  <a:lnTo>
                    <a:pt x="220408" y="45085"/>
                  </a:lnTo>
                  <a:lnTo>
                    <a:pt x="220408" y="28346"/>
                  </a:lnTo>
                  <a:close/>
                </a:path>
                <a:path w="505460" h="376555">
                  <a:moveTo>
                    <a:pt x="292404" y="28333"/>
                  </a:moveTo>
                  <a:lnTo>
                    <a:pt x="291363" y="27165"/>
                  </a:lnTo>
                  <a:lnTo>
                    <a:pt x="230911" y="27165"/>
                  </a:lnTo>
                  <a:lnTo>
                    <a:pt x="229870" y="28333"/>
                  </a:lnTo>
                  <a:lnTo>
                    <a:pt x="229870" y="45072"/>
                  </a:lnTo>
                  <a:lnTo>
                    <a:pt x="230911" y="46240"/>
                  </a:lnTo>
                  <a:lnTo>
                    <a:pt x="250888" y="46240"/>
                  </a:lnTo>
                  <a:lnTo>
                    <a:pt x="250888" y="116814"/>
                  </a:lnTo>
                  <a:lnTo>
                    <a:pt x="252056" y="117983"/>
                  </a:lnTo>
                  <a:lnTo>
                    <a:pt x="270217" y="117983"/>
                  </a:lnTo>
                  <a:lnTo>
                    <a:pt x="271386" y="116814"/>
                  </a:lnTo>
                  <a:lnTo>
                    <a:pt x="271386" y="46240"/>
                  </a:lnTo>
                  <a:lnTo>
                    <a:pt x="291363" y="46240"/>
                  </a:lnTo>
                  <a:lnTo>
                    <a:pt x="292404" y="45072"/>
                  </a:lnTo>
                  <a:lnTo>
                    <a:pt x="292404" y="28333"/>
                  </a:lnTo>
                  <a:close/>
                </a:path>
                <a:path w="505460" h="376555">
                  <a:moveTo>
                    <a:pt x="472528" y="202184"/>
                  </a:moveTo>
                  <a:lnTo>
                    <a:pt x="462635" y="206921"/>
                  </a:lnTo>
                  <a:lnTo>
                    <a:pt x="452221" y="210337"/>
                  </a:lnTo>
                  <a:lnTo>
                    <a:pt x="441350" y="212407"/>
                  </a:lnTo>
                  <a:lnTo>
                    <a:pt x="430110" y="213106"/>
                  </a:lnTo>
                  <a:lnTo>
                    <a:pt x="277329" y="213106"/>
                  </a:lnTo>
                  <a:lnTo>
                    <a:pt x="259981" y="215493"/>
                  </a:lnTo>
                  <a:lnTo>
                    <a:pt x="244246" y="222351"/>
                  </a:lnTo>
                  <a:lnTo>
                    <a:pt x="230924" y="233184"/>
                  </a:lnTo>
                  <a:lnTo>
                    <a:pt x="214985" y="255739"/>
                  </a:lnTo>
                  <a:lnTo>
                    <a:pt x="207276" y="261962"/>
                  </a:lnTo>
                  <a:lnTo>
                    <a:pt x="198145" y="265899"/>
                  </a:lnTo>
                  <a:lnTo>
                    <a:pt x="188074" y="267271"/>
                  </a:lnTo>
                  <a:lnTo>
                    <a:pt x="186842" y="267271"/>
                  </a:lnTo>
                  <a:lnTo>
                    <a:pt x="186842" y="321868"/>
                  </a:lnTo>
                  <a:lnTo>
                    <a:pt x="188074" y="321868"/>
                  </a:lnTo>
                  <a:lnTo>
                    <a:pt x="198158" y="323240"/>
                  </a:lnTo>
                  <a:lnTo>
                    <a:pt x="207276" y="327177"/>
                  </a:lnTo>
                  <a:lnTo>
                    <a:pt x="214985" y="333387"/>
                  </a:lnTo>
                  <a:lnTo>
                    <a:pt x="230924" y="355955"/>
                  </a:lnTo>
                  <a:lnTo>
                    <a:pt x="244246" y="366776"/>
                  </a:lnTo>
                  <a:lnTo>
                    <a:pt x="259981" y="373634"/>
                  </a:lnTo>
                  <a:lnTo>
                    <a:pt x="277329" y="376021"/>
                  </a:lnTo>
                  <a:lnTo>
                    <a:pt x="329069" y="375945"/>
                  </a:lnTo>
                  <a:lnTo>
                    <a:pt x="348538" y="373341"/>
                  </a:lnTo>
                  <a:lnTo>
                    <a:pt x="366420" y="365899"/>
                  </a:lnTo>
                  <a:lnTo>
                    <a:pt x="381800" y="354126"/>
                  </a:lnTo>
                  <a:lnTo>
                    <a:pt x="393788" y="338569"/>
                  </a:lnTo>
                  <a:lnTo>
                    <a:pt x="472528" y="202184"/>
                  </a:lnTo>
                  <a:close/>
                </a:path>
                <a:path w="505460" h="376555">
                  <a:moveTo>
                    <a:pt x="476313" y="184899"/>
                  </a:moveTo>
                  <a:close/>
                </a:path>
                <a:path w="505460" h="376555">
                  <a:moveTo>
                    <a:pt x="504964" y="126466"/>
                  </a:moveTo>
                  <a:lnTo>
                    <a:pt x="494817" y="88671"/>
                  </a:lnTo>
                  <a:lnTo>
                    <a:pt x="459511" y="27520"/>
                  </a:lnTo>
                  <a:lnTo>
                    <a:pt x="425970" y="1790"/>
                  </a:lnTo>
                  <a:lnTo>
                    <a:pt x="415201" y="0"/>
                  </a:lnTo>
                  <a:lnTo>
                    <a:pt x="404456" y="342"/>
                  </a:lnTo>
                  <a:lnTo>
                    <a:pt x="338594" y="33553"/>
                  </a:lnTo>
                  <a:lnTo>
                    <a:pt x="312864" y="67094"/>
                  </a:lnTo>
                  <a:lnTo>
                    <a:pt x="311391" y="88239"/>
                  </a:lnTo>
                  <a:lnTo>
                    <a:pt x="318376" y="109016"/>
                  </a:lnTo>
                  <a:lnTo>
                    <a:pt x="371360" y="200799"/>
                  </a:lnTo>
                  <a:lnTo>
                    <a:pt x="430085" y="200799"/>
                  </a:lnTo>
                  <a:lnTo>
                    <a:pt x="476288" y="184899"/>
                  </a:lnTo>
                  <a:lnTo>
                    <a:pt x="482892" y="179006"/>
                  </a:lnTo>
                  <a:lnTo>
                    <a:pt x="484416" y="177431"/>
                  </a:lnTo>
                  <a:lnTo>
                    <a:pt x="488111" y="173494"/>
                  </a:lnTo>
                  <a:lnTo>
                    <a:pt x="491388" y="169125"/>
                  </a:lnTo>
                  <a:lnTo>
                    <a:pt x="494309" y="164249"/>
                  </a:lnTo>
                  <a:lnTo>
                    <a:pt x="502259" y="145745"/>
                  </a:lnTo>
                  <a:lnTo>
                    <a:pt x="504964" y="126466"/>
                  </a:lnTo>
                  <a:close/>
                </a:path>
              </a:pathLst>
            </a:custGeom>
            <a:solidFill>
              <a:srgbClr val="0C5EAC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CAD73A22-BAC9-40DA-A537-963353958058}"/>
</file>

<file path=customXml/itemProps2.xml><?xml version="1.0" encoding="utf-8"?>
<ds:datastoreItem xmlns:ds="http://schemas.openxmlformats.org/officeDocument/2006/customXml" ds:itemID="{0AF51DBE-CF1D-4502-B57A-4478BD4D25D6}"/>
</file>

<file path=customXml/itemProps3.xml><?xml version="1.0" encoding="utf-8"?>
<ds:datastoreItem xmlns:ds="http://schemas.openxmlformats.org/officeDocument/2006/customXml" ds:itemID="{0AB404F6-5AE9-4580-A202-4230417982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Hub_296_Javalina_Revive_CFPF</dc:title>
  <dcterms:created xsi:type="dcterms:W3CDTF">2022-03-15T14:34:35Z</dcterms:created>
  <dcterms:modified xsi:type="dcterms:W3CDTF">2022-03-15T14:34:35Z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2022-03-15T00:00:00Z</vt:filetime>
  </property>
  <property fmtid="{D5CDD505-2E9C-101B-9397-08002B2CF9AE}" pid="3" name="Creator">
    <vt:lpwstr>Adobe Illustrator 26.1 (Windows)</vt:lpwstr>
  </property>
  <property fmtid="{D5CDD505-2E9C-101B-9397-08002B2CF9AE}" pid="4" name="LastSaved">
    <vt:filetime>2022-03-15T00:00:00Z</vt:filetime>
  </property>
  <property fmtid="{D5CDD505-2E9C-101B-9397-08002B2CF9AE}" pid="5" name="ContentTypeId">
    <vt:lpwstr>0x010100EFFB0F71639D48448B8E76610D94F0EE</vt:lpwstr>
  </property>
</Properties>
</file>