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74609" y="9231767"/>
            <a:ext cx="6978015" cy="0"/>
          </a:xfrm>
          <a:custGeom>
            <a:avLst/>
            <a:gdLst/>
            <a:ahLst/>
            <a:cxnLst/>
            <a:rect l="l" t="t" r="r" b="b"/>
            <a:pathLst>
              <a:path w="6978015" h="0">
                <a:moveTo>
                  <a:pt x="0" y="0"/>
                </a:moveTo>
                <a:lnTo>
                  <a:pt x="6977392" y="0"/>
                </a:lnTo>
              </a:path>
            </a:pathLst>
          </a:custGeom>
          <a:ln w="6350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30162" y="8685924"/>
            <a:ext cx="210571" cy="21056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011379" y="7260747"/>
            <a:ext cx="2611755" cy="589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700" spc="-10" b="1">
                <a:solidFill>
                  <a:srgbClr val="46505B"/>
                </a:solidFill>
                <a:latin typeface="Avenir Black"/>
                <a:cs typeface="Avenir Black"/>
              </a:rPr>
              <a:t>CARDIGAN</a:t>
            </a:r>
            <a:endParaRPr sz="3700">
              <a:latin typeface="Avenir Black"/>
              <a:cs typeface="Avenir Black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474602" y="7438747"/>
            <a:ext cx="466090" cy="330835"/>
          </a:xfrm>
          <a:custGeom>
            <a:avLst/>
            <a:gdLst/>
            <a:ahLst/>
            <a:cxnLst/>
            <a:rect l="l" t="t" r="r" b="b"/>
            <a:pathLst>
              <a:path w="466090" h="330834">
                <a:moveTo>
                  <a:pt x="286517" y="240952"/>
                </a:moveTo>
                <a:lnTo>
                  <a:pt x="240398" y="240952"/>
                </a:lnTo>
                <a:lnTo>
                  <a:pt x="201185" y="257449"/>
                </a:lnTo>
                <a:lnTo>
                  <a:pt x="162837" y="275942"/>
                </a:lnTo>
                <a:lnTo>
                  <a:pt x="125621" y="296171"/>
                </a:lnTo>
                <a:lnTo>
                  <a:pt x="89801" y="317876"/>
                </a:lnTo>
                <a:lnTo>
                  <a:pt x="85318" y="322811"/>
                </a:lnTo>
                <a:lnTo>
                  <a:pt x="88948" y="325807"/>
                </a:lnTo>
                <a:lnTo>
                  <a:pt x="97447" y="330766"/>
                </a:lnTo>
                <a:lnTo>
                  <a:pt x="142178" y="304385"/>
                </a:lnTo>
                <a:lnTo>
                  <a:pt x="188959" y="280245"/>
                </a:lnTo>
                <a:lnTo>
                  <a:pt x="237134" y="258946"/>
                </a:lnTo>
                <a:lnTo>
                  <a:pt x="286046" y="241085"/>
                </a:lnTo>
                <a:lnTo>
                  <a:pt x="286517" y="240952"/>
                </a:lnTo>
                <a:close/>
              </a:path>
              <a:path w="466090" h="330834">
                <a:moveTo>
                  <a:pt x="339620" y="60155"/>
                </a:moveTo>
                <a:lnTo>
                  <a:pt x="304825" y="60155"/>
                </a:lnTo>
                <a:lnTo>
                  <a:pt x="289729" y="91363"/>
                </a:lnTo>
                <a:lnTo>
                  <a:pt x="276440" y="124082"/>
                </a:lnTo>
                <a:lnTo>
                  <a:pt x="265866" y="156651"/>
                </a:lnTo>
                <a:lnTo>
                  <a:pt x="258914" y="187409"/>
                </a:lnTo>
                <a:lnTo>
                  <a:pt x="258906" y="193748"/>
                </a:lnTo>
                <a:lnTo>
                  <a:pt x="260283" y="200086"/>
                </a:lnTo>
                <a:lnTo>
                  <a:pt x="262829" y="206315"/>
                </a:lnTo>
                <a:lnTo>
                  <a:pt x="266166" y="211564"/>
                </a:lnTo>
                <a:lnTo>
                  <a:pt x="222029" y="220945"/>
                </a:lnTo>
                <a:lnTo>
                  <a:pt x="177851" y="232683"/>
                </a:lnTo>
                <a:lnTo>
                  <a:pt x="134077" y="246818"/>
                </a:lnTo>
                <a:lnTo>
                  <a:pt x="91155" y="263387"/>
                </a:lnTo>
                <a:lnTo>
                  <a:pt x="49529" y="282430"/>
                </a:lnTo>
                <a:lnTo>
                  <a:pt x="43695" y="289526"/>
                </a:lnTo>
                <a:lnTo>
                  <a:pt x="43938" y="298394"/>
                </a:lnTo>
                <a:lnTo>
                  <a:pt x="48787" y="304919"/>
                </a:lnTo>
                <a:lnTo>
                  <a:pt x="56768" y="304985"/>
                </a:lnTo>
                <a:lnTo>
                  <a:pt x="101091" y="284732"/>
                </a:lnTo>
                <a:lnTo>
                  <a:pt x="146773" y="267387"/>
                </a:lnTo>
                <a:lnTo>
                  <a:pt x="193361" y="252832"/>
                </a:lnTo>
                <a:lnTo>
                  <a:pt x="240398" y="240952"/>
                </a:lnTo>
                <a:lnTo>
                  <a:pt x="286517" y="240952"/>
                </a:lnTo>
                <a:lnTo>
                  <a:pt x="335038" y="227261"/>
                </a:lnTo>
                <a:lnTo>
                  <a:pt x="341884" y="225648"/>
                </a:lnTo>
                <a:lnTo>
                  <a:pt x="343890" y="214790"/>
                </a:lnTo>
                <a:lnTo>
                  <a:pt x="340610" y="208745"/>
                </a:lnTo>
                <a:lnTo>
                  <a:pt x="283083" y="208745"/>
                </a:lnTo>
                <a:lnTo>
                  <a:pt x="283083" y="208338"/>
                </a:lnTo>
                <a:lnTo>
                  <a:pt x="296574" y="186533"/>
                </a:lnTo>
                <a:lnTo>
                  <a:pt x="312783" y="163445"/>
                </a:lnTo>
                <a:lnTo>
                  <a:pt x="329747" y="140960"/>
                </a:lnTo>
                <a:lnTo>
                  <a:pt x="333126" y="136672"/>
                </a:lnTo>
                <a:lnTo>
                  <a:pt x="300799" y="136672"/>
                </a:lnTo>
                <a:lnTo>
                  <a:pt x="309935" y="115019"/>
                </a:lnTo>
                <a:lnTo>
                  <a:pt x="320936" y="92924"/>
                </a:lnTo>
                <a:lnTo>
                  <a:pt x="331723" y="73296"/>
                </a:lnTo>
                <a:lnTo>
                  <a:pt x="339620" y="60155"/>
                </a:lnTo>
                <a:close/>
              </a:path>
              <a:path w="466090" h="330834">
                <a:moveTo>
                  <a:pt x="113252" y="66593"/>
                </a:moveTo>
                <a:lnTo>
                  <a:pt x="82984" y="99128"/>
                </a:lnTo>
                <a:lnTo>
                  <a:pt x="55955" y="142058"/>
                </a:lnTo>
                <a:lnTo>
                  <a:pt x="30215" y="189812"/>
                </a:lnTo>
                <a:lnTo>
                  <a:pt x="10210" y="235009"/>
                </a:lnTo>
                <a:lnTo>
                  <a:pt x="0" y="271152"/>
                </a:lnTo>
                <a:lnTo>
                  <a:pt x="2606" y="283017"/>
                </a:lnTo>
                <a:lnTo>
                  <a:pt x="10917" y="291145"/>
                </a:lnTo>
                <a:lnTo>
                  <a:pt x="20211" y="292402"/>
                </a:lnTo>
                <a:lnTo>
                  <a:pt x="25768" y="283649"/>
                </a:lnTo>
                <a:lnTo>
                  <a:pt x="36162" y="250850"/>
                </a:lnTo>
                <a:lnTo>
                  <a:pt x="56373" y="204571"/>
                </a:lnTo>
                <a:lnTo>
                  <a:pt x="79001" y="158671"/>
                </a:lnTo>
                <a:lnTo>
                  <a:pt x="96647" y="127007"/>
                </a:lnTo>
                <a:lnTo>
                  <a:pt x="122747" y="127007"/>
                </a:lnTo>
                <a:lnTo>
                  <a:pt x="126655" y="109781"/>
                </a:lnTo>
                <a:lnTo>
                  <a:pt x="130467" y="87942"/>
                </a:lnTo>
                <a:lnTo>
                  <a:pt x="127948" y="78961"/>
                </a:lnTo>
                <a:lnTo>
                  <a:pt x="121204" y="71077"/>
                </a:lnTo>
                <a:lnTo>
                  <a:pt x="113252" y="66593"/>
                </a:lnTo>
                <a:close/>
              </a:path>
              <a:path w="466090" h="330834">
                <a:moveTo>
                  <a:pt x="122747" y="127007"/>
                </a:moveTo>
                <a:lnTo>
                  <a:pt x="96647" y="127007"/>
                </a:lnTo>
                <a:lnTo>
                  <a:pt x="92030" y="155274"/>
                </a:lnTo>
                <a:lnTo>
                  <a:pt x="87528" y="188261"/>
                </a:lnTo>
                <a:lnTo>
                  <a:pt x="86274" y="218003"/>
                </a:lnTo>
                <a:lnTo>
                  <a:pt x="91401" y="236532"/>
                </a:lnTo>
                <a:lnTo>
                  <a:pt x="100521" y="243306"/>
                </a:lnTo>
                <a:lnTo>
                  <a:pt x="109675" y="243582"/>
                </a:lnTo>
                <a:lnTo>
                  <a:pt x="117846" y="237213"/>
                </a:lnTo>
                <a:lnTo>
                  <a:pt x="124015" y="224048"/>
                </a:lnTo>
                <a:lnTo>
                  <a:pt x="138761" y="191813"/>
                </a:lnTo>
                <a:lnTo>
                  <a:pt x="147327" y="175331"/>
                </a:lnTo>
                <a:lnTo>
                  <a:pt x="114363" y="175331"/>
                </a:lnTo>
                <a:lnTo>
                  <a:pt x="117051" y="153693"/>
                </a:lnTo>
                <a:lnTo>
                  <a:pt x="121662" y="131789"/>
                </a:lnTo>
                <a:lnTo>
                  <a:pt x="122747" y="127007"/>
                </a:lnTo>
                <a:close/>
              </a:path>
              <a:path w="466090" h="330834">
                <a:moveTo>
                  <a:pt x="308457" y="28748"/>
                </a:moveTo>
                <a:lnTo>
                  <a:pt x="263051" y="36895"/>
                </a:lnTo>
                <a:lnTo>
                  <a:pt x="226314" y="52090"/>
                </a:lnTo>
                <a:lnTo>
                  <a:pt x="210622" y="83755"/>
                </a:lnTo>
                <a:lnTo>
                  <a:pt x="213829" y="90355"/>
                </a:lnTo>
                <a:lnTo>
                  <a:pt x="208518" y="98136"/>
                </a:lnTo>
                <a:lnTo>
                  <a:pt x="203053" y="105806"/>
                </a:lnTo>
                <a:lnTo>
                  <a:pt x="197742" y="113403"/>
                </a:lnTo>
                <a:lnTo>
                  <a:pt x="192887" y="120962"/>
                </a:lnTo>
                <a:lnTo>
                  <a:pt x="190461" y="122562"/>
                </a:lnTo>
                <a:lnTo>
                  <a:pt x="186435" y="126601"/>
                </a:lnTo>
                <a:lnTo>
                  <a:pt x="180403" y="133446"/>
                </a:lnTo>
                <a:lnTo>
                  <a:pt x="177177" y="141905"/>
                </a:lnTo>
                <a:lnTo>
                  <a:pt x="175971" y="149550"/>
                </a:lnTo>
                <a:lnTo>
                  <a:pt x="168487" y="162413"/>
                </a:lnTo>
                <a:lnTo>
                  <a:pt x="161118" y="175772"/>
                </a:lnTo>
                <a:lnTo>
                  <a:pt x="153825" y="189812"/>
                </a:lnTo>
                <a:lnTo>
                  <a:pt x="146570" y="204719"/>
                </a:lnTo>
                <a:lnTo>
                  <a:pt x="144533" y="214145"/>
                </a:lnTo>
                <a:lnTo>
                  <a:pt x="145967" y="224550"/>
                </a:lnTo>
                <a:lnTo>
                  <a:pt x="150421" y="231783"/>
                </a:lnTo>
                <a:lnTo>
                  <a:pt x="157441" y="231694"/>
                </a:lnTo>
                <a:lnTo>
                  <a:pt x="175366" y="221882"/>
                </a:lnTo>
                <a:lnTo>
                  <a:pt x="198724" y="211464"/>
                </a:lnTo>
                <a:lnTo>
                  <a:pt x="221780" y="202706"/>
                </a:lnTo>
                <a:lnTo>
                  <a:pt x="238798" y="197873"/>
                </a:lnTo>
                <a:lnTo>
                  <a:pt x="246877" y="191813"/>
                </a:lnTo>
                <a:lnTo>
                  <a:pt x="247796" y="184589"/>
                </a:lnTo>
                <a:lnTo>
                  <a:pt x="182003" y="184589"/>
                </a:lnTo>
                <a:lnTo>
                  <a:pt x="186467" y="176138"/>
                </a:lnTo>
                <a:lnTo>
                  <a:pt x="214010" y="143160"/>
                </a:lnTo>
                <a:lnTo>
                  <a:pt x="254901" y="124988"/>
                </a:lnTo>
                <a:lnTo>
                  <a:pt x="264739" y="119311"/>
                </a:lnTo>
                <a:lnTo>
                  <a:pt x="269898" y="109781"/>
                </a:lnTo>
                <a:lnTo>
                  <a:pt x="269613" y="106472"/>
                </a:lnTo>
                <a:lnTo>
                  <a:pt x="225094" y="106472"/>
                </a:lnTo>
                <a:lnTo>
                  <a:pt x="229645" y="99686"/>
                </a:lnTo>
                <a:lnTo>
                  <a:pt x="239651" y="85678"/>
                </a:lnTo>
                <a:lnTo>
                  <a:pt x="244424" y="78671"/>
                </a:lnTo>
                <a:lnTo>
                  <a:pt x="259062" y="72722"/>
                </a:lnTo>
                <a:lnTo>
                  <a:pt x="275739" y="66998"/>
                </a:lnTo>
                <a:lnTo>
                  <a:pt x="291658" y="62482"/>
                </a:lnTo>
                <a:lnTo>
                  <a:pt x="304025" y="60155"/>
                </a:lnTo>
                <a:lnTo>
                  <a:pt x="339620" y="60155"/>
                </a:lnTo>
                <a:lnTo>
                  <a:pt x="339864" y="59748"/>
                </a:lnTo>
                <a:lnTo>
                  <a:pt x="344330" y="45245"/>
                </a:lnTo>
                <a:lnTo>
                  <a:pt x="313283" y="45245"/>
                </a:lnTo>
                <a:lnTo>
                  <a:pt x="312889" y="37206"/>
                </a:lnTo>
                <a:lnTo>
                  <a:pt x="308457" y="28748"/>
                </a:lnTo>
                <a:close/>
              </a:path>
              <a:path w="466090" h="330834">
                <a:moveTo>
                  <a:pt x="332613" y="201899"/>
                </a:moveTo>
                <a:lnTo>
                  <a:pt x="320401" y="203253"/>
                </a:lnTo>
                <a:lnTo>
                  <a:pt x="308000" y="204870"/>
                </a:lnTo>
                <a:lnTo>
                  <a:pt x="295522" y="206712"/>
                </a:lnTo>
                <a:lnTo>
                  <a:pt x="283083" y="208745"/>
                </a:lnTo>
                <a:lnTo>
                  <a:pt x="340610" y="208745"/>
                </a:lnTo>
                <a:lnTo>
                  <a:pt x="338658" y="205112"/>
                </a:lnTo>
                <a:lnTo>
                  <a:pt x="332613" y="201899"/>
                </a:lnTo>
                <a:close/>
              </a:path>
              <a:path w="466090" h="330834">
                <a:moveTo>
                  <a:pt x="370735" y="120962"/>
                </a:moveTo>
                <a:lnTo>
                  <a:pt x="345503" y="120962"/>
                </a:lnTo>
                <a:lnTo>
                  <a:pt x="342527" y="137871"/>
                </a:lnTo>
                <a:lnTo>
                  <a:pt x="339797" y="151557"/>
                </a:lnTo>
                <a:lnTo>
                  <a:pt x="337629" y="163089"/>
                </a:lnTo>
                <a:lnTo>
                  <a:pt x="336232" y="174112"/>
                </a:lnTo>
                <a:lnTo>
                  <a:pt x="339050" y="185291"/>
                </a:lnTo>
                <a:lnTo>
                  <a:pt x="347565" y="193748"/>
                </a:lnTo>
                <a:lnTo>
                  <a:pt x="358269" y="195405"/>
                </a:lnTo>
                <a:lnTo>
                  <a:pt x="367652" y="186189"/>
                </a:lnTo>
                <a:lnTo>
                  <a:pt x="385740" y="151133"/>
                </a:lnTo>
                <a:lnTo>
                  <a:pt x="401759" y="124988"/>
                </a:lnTo>
                <a:lnTo>
                  <a:pt x="369658" y="124988"/>
                </a:lnTo>
                <a:lnTo>
                  <a:pt x="370735" y="120962"/>
                </a:lnTo>
                <a:close/>
              </a:path>
              <a:path w="466090" h="330834">
                <a:moveTo>
                  <a:pt x="234353" y="168879"/>
                </a:moveTo>
                <a:lnTo>
                  <a:pt x="220797" y="171564"/>
                </a:lnTo>
                <a:lnTo>
                  <a:pt x="208635" y="174625"/>
                </a:lnTo>
                <a:lnTo>
                  <a:pt x="196244" y="178739"/>
                </a:lnTo>
                <a:lnTo>
                  <a:pt x="182003" y="184589"/>
                </a:lnTo>
                <a:lnTo>
                  <a:pt x="247796" y="184589"/>
                </a:lnTo>
                <a:lnTo>
                  <a:pt x="248200" y="181409"/>
                </a:lnTo>
                <a:lnTo>
                  <a:pt x="243711" y="171990"/>
                </a:lnTo>
                <a:lnTo>
                  <a:pt x="234353" y="168879"/>
                </a:lnTo>
                <a:close/>
              </a:path>
              <a:path w="466090" h="330834">
                <a:moveTo>
                  <a:pt x="203998" y="23672"/>
                </a:moveTo>
                <a:lnTo>
                  <a:pt x="196100" y="27541"/>
                </a:lnTo>
                <a:lnTo>
                  <a:pt x="176140" y="60206"/>
                </a:lnTo>
                <a:lnTo>
                  <a:pt x="153874" y="100684"/>
                </a:lnTo>
                <a:lnTo>
                  <a:pt x="132011" y="142058"/>
                </a:lnTo>
                <a:lnTo>
                  <a:pt x="114363" y="175331"/>
                </a:lnTo>
                <a:lnTo>
                  <a:pt x="147327" y="175331"/>
                </a:lnTo>
                <a:lnTo>
                  <a:pt x="166458" y="138525"/>
                </a:lnTo>
                <a:lnTo>
                  <a:pt x="195112" y="85678"/>
                </a:lnTo>
                <a:lnTo>
                  <a:pt x="212216" y="55735"/>
                </a:lnTo>
                <a:lnTo>
                  <a:pt x="214963" y="43281"/>
                </a:lnTo>
                <a:lnTo>
                  <a:pt x="211254" y="30756"/>
                </a:lnTo>
                <a:lnTo>
                  <a:pt x="203998" y="23672"/>
                </a:lnTo>
                <a:close/>
              </a:path>
              <a:path w="466090" h="330834">
                <a:moveTo>
                  <a:pt x="376772" y="41681"/>
                </a:moveTo>
                <a:lnTo>
                  <a:pt x="365633" y="48471"/>
                </a:lnTo>
                <a:lnTo>
                  <a:pt x="353129" y="64124"/>
                </a:lnTo>
                <a:lnTo>
                  <a:pt x="336545" y="86685"/>
                </a:lnTo>
                <a:lnTo>
                  <a:pt x="300799" y="136672"/>
                </a:lnTo>
                <a:lnTo>
                  <a:pt x="333126" y="136672"/>
                </a:lnTo>
                <a:lnTo>
                  <a:pt x="345503" y="120962"/>
                </a:lnTo>
                <a:lnTo>
                  <a:pt x="370735" y="120962"/>
                </a:lnTo>
                <a:lnTo>
                  <a:pt x="372975" y="112586"/>
                </a:lnTo>
                <a:lnTo>
                  <a:pt x="378972" y="95237"/>
                </a:lnTo>
                <a:lnTo>
                  <a:pt x="385348" y="78266"/>
                </a:lnTo>
                <a:lnTo>
                  <a:pt x="389801" y="67000"/>
                </a:lnTo>
                <a:lnTo>
                  <a:pt x="391798" y="54080"/>
                </a:lnTo>
                <a:lnTo>
                  <a:pt x="386475" y="44596"/>
                </a:lnTo>
                <a:lnTo>
                  <a:pt x="376772" y="41681"/>
                </a:lnTo>
                <a:close/>
              </a:path>
              <a:path w="466090" h="330834">
                <a:moveTo>
                  <a:pt x="461448" y="0"/>
                </a:moveTo>
                <a:lnTo>
                  <a:pt x="452208" y="4186"/>
                </a:lnTo>
                <a:lnTo>
                  <a:pt x="433479" y="29624"/>
                </a:lnTo>
                <a:lnTo>
                  <a:pt x="411691" y="61563"/>
                </a:lnTo>
                <a:lnTo>
                  <a:pt x="369658" y="124988"/>
                </a:lnTo>
                <a:lnTo>
                  <a:pt x="401759" y="124988"/>
                </a:lnTo>
                <a:lnTo>
                  <a:pt x="407868" y="115019"/>
                </a:lnTo>
                <a:lnTo>
                  <a:pt x="432037" y="79962"/>
                </a:lnTo>
                <a:lnTo>
                  <a:pt x="456247" y="48077"/>
                </a:lnTo>
                <a:lnTo>
                  <a:pt x="464224" y="30289"/>
                </a:lnTo>
                <a:lnTo>
                  <a:pt x="465705" y="11482"/>
                </a:lnTo>
                <a:lnTo>
                  <a:pt x="461448" y="0"/>
                </a:lnTo>
                <a:close/>
              </a:path>
              <a:path w="466090" h="330834">
                <a:moveTo>
                  <a:pt x="261340" y="98813"/>
                </a:moveTo>
                <a:lnTo>
                  <a:pt x="254373" y="100065"/>
                </a:lnTo>
                <a:lnTo>
                  <a:pt x="245179" y="101885"/>
                </a:lnTo>
                <a:lnTo>
                  <a:pt x="235005" y="104084"/>
                </a:lnTo>
                <a:lnTo>
                  <a:pt x="225094" y="106472"/>
                </a:lnTo>
                <a:lnTo>
                  <a:pt x="269613" y="106472"/>
                </a:lnTo>
                <a:lnTo>
                  <a:pt x="269169" y="101312"/>
                </a:lnTo>
                <a:lnTo>
                  <a:pt x="261340" y="98813"/>
                </a:lnTo>
                <a:close/>
              </a:path>
              <a:path w="466090" h="330834">
                <a:moveTo>
                  <a:pt x="331769" y="24531"/>
                </a:moveTo>
                <a:lnTo>
                  <a:pt x="320535" y="33574"/>
                </a:lnTo>
                <a:lnTo>
                  <a:pt x="317715" y="37206"/>
                </a:lnTo>
                <a:lnTo>
                  <a:pt x="315709" y="41232"/>
                </a:lnTo>
                <a:lnTo>
                  <a:pt x="313283" y="45245"/>
                </a:lnTo>
                <a:lnTo>
                  <a:pt x="344330" y="45245"/>
                </a:lnTo>
                <a:lnTo>
                  <a:pt x="345168" y="42523"/>
                </a:lnTo>
                <a:lnTo>
                  <a:pt x="341225" y="29149"/>
                </a:lnTo>
                <a:lnTo>
                  <a:pt x="331769" y="24531"/>
                </a:lnTo>
                <a:close/>
              </a:path>
            </a:pathLst>
          </a:custGeom>
          <a:solidFill>
            <a:srgbClr val="BA20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459884" y="7850547"/>
            <a:ext cx="3577590" cy="10128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10"/>
              </a:lnSpc>
              <a:spcBef>
                <a:spcPts val="100"/>
              </a:spcBef>
            </a:pPr>
            <a:r>
              <a:rPr dirty="0" sz="1100" spc="-35" b="1">
                <a:solidFill>
                  <a:srgbClr val="424143"/>
                </a:solidFill>
                <a:latin typeface="Brandon Grotesque Bold"/>
                <a:cs typeface="Brandon Grotesque Bold"/>
              </a:rPr>
              <a:t>(Item</a:t>
            </a:r>
            <a:r>
              <a:rPr dirty="0" sz="1100" spc="-25" b="1">
                <a:solidFill>
                  <a:srgbClr val="424143"/>
                </a:solidFill>
                <a:latin typeface="Brandon Grotesque Bold"/>
                <a:cs typeface="Brandon Grotesque Bold"/>
              </a:rPr>
              <a:t> </a:t>
            </a:r>
            <a:r>
              <a:rPr dirty="0" sz="1100" spc="-45" b="1">
                <a:solidFill>
                  <a:srgbClr val="424143"/>
                </a:solidFill>
                <a:latin typeface="Brandon Grotesque Bold"/>
                <a:cs typeface="Brandon Grotesque Bold"/>
              </a:rPr>
              <a:t>No:</a:t>
            </a:r>
            <a:r>
              <a:rPr dirty="0" sz="1100" spc="-25" b="1">
                <a:solidFill>
                  <a:srgbClr val="424143"/>
                </a:solidFill>
                <a:latin typeface="Brandon Grotesque Bold"/>
                <a:cs typeface="Brandon Grotesque Bold"/>
              </a:rPr>
              <a:t> </a:t>
            </a:r>
            <a:r>
              <a:rPr dirty="0" sz="1100" spc="-20" b="1">
                <a:solidFill>
                  <a:srgbClr val="424143"/>
                </a:solidFill>
                <a:latin typeface="Brandon Grotesque Bold"/>
                <a:cs typeface="Brandon Grotesque Bold"/>
              </a:rPr>
              <a:t>423)</a:t>
            </a:r>
            <a:endParaRPr sz="1100">
              <a:latin typeface="Brandon Grotesque Bold"/>
              <a:cs typeface="Brandon Grotesque Bold"/>
            </a:endParaRPr>
          </a:p>
          <a:p>
            <a:pPr marL="12700" marR="5080">
              <a:lnSpc>
                <a:spcPts val="1300"/>
              </a:lnSpc>
              <a:spcBef>
                <a:spcPts val="50"/>
              </a:spcBef>
            </a:pP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The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ergonomic shape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and smooth writing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gel ink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offer a </a:t>
            </a:r>
            <a:r>
              <a:rPr dirty="0" sz="1100" spc="-1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pleasing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writing experience. Add your brand to a fun and unique pen with </a:t>
            </a:r>
            <a:r>
              <a:rPr dirty="0" sz="1100" spc="-5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a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large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imprint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area.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Great for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brands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that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are looking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to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stand </a:t>
            </a:r>
            <a:r>
              <a:rPr dirty="0" sz="1100" spc="-2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out.</a:t>
            </a:r>
            <a:endParaRPr sz="1100">
              <a:latin typeface="Brandon Grotesque Regular"/>
              <a:cs typeface="Brandon Grotesque Regular"/>
            </a:endParaRPr>
          </a:p>
          <a:p>
            <a:pPr>
              <a:lnSpc>
                <a:spcPct val="100000"/>
              </a:lnSpc>
            </a:pPr>
            <a:endParaRPr sz="1000">
              <a:latin typeface="Brandon Grotesque Regular"/>
              <a:cs typeface="Brandon Grotesque Regular"/>
            </a:endParaRPr>
          </a:p>
          <a:p>
            <a:pPr marL="356870">
              <a:lnSpc>
                <a:spcPct val="100000"/>
              </a:lnSpc>
            </a:pPr>
            <a:r>
              <a:rPr dirty="0" sz="9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Full</a:t>
            </a:r>
            <a:r>
              <a:rPr dirty="0" sz="900" spc="-3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900" spc="-1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Color</a:t>
            </a:r>
            <a:endParaRPr sz="900">
              <a:latin typeface="Brandon Grotesque Regular"/>
              <a:cs typeface="Brandon Grotesque Regular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91942" y="8684466"/>
            <a:ext cx="214464" cy="212534"/>
          </a:xfrm>
          <a:prstGeom prst="rect">
            <a:avLst/>
          </a:prstGeom>
        </p:spPr>
      </p:pic>
      <p:sp>
        <p:nvSpPr>
          <p:cNvPr id="6" name="object 6" descr=""/>
          <p:cNvSpPr txBox="1"/>
          <p:nvPr/>
        </p:nvSpPr>
        <p:spPr>
          <a:xfrm>
            <a:off x="360300" y="9404263"/>
            <a:ext cx="457644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Good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through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12/31/2022.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1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Color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silkscreen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setup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$15. Optional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full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color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imprints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available,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additional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charges </a:t>
            </a:r>
            <a:r>
              <a:rPr dirty="0" sz="800" spc="-2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and</a:t>
            </a:r>
            <a:r>
              <a:rPr dirty="0" sz="800" spc="5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restrictions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apply.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Standard production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is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five business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days. FOB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MA.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All pricing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in USD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and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subject to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1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change.</a:t>
            </a:r>
            <a:endParaRPr sz="800">
              <a:latin typeface="Brandon Grotesque Regular"/>
              <a:cs typeface="Brandon Grotesque Regular"/>
            </a:endParaRPr>
          </a:p>
        </p:txBody>
      </p:sp>
      <p:pic>
        <p:nvPicPr>
          <p:cNvPr id="7" name="object 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7772400" cy="710848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FB0F71639D48448B8E76610D94F0EE" ma:contentTypeVersion="15" ma:contentTypeDescription="Create a new document." ma:contentTypeScope="" ma:versionID="15322f85834ce63de4d1b73220b39d19">
  <xsd:schema xmlns:xsd="http://www.w3.org/2001/XMLSchema" xmlns:xs="http://www.w3.org/2001/XMLSchema" xmlns:p="http://schemas.microsoft.com/office/2006/metadata/properties" xmlns:ns2="02c13e6c-6b6a-49d7-ae9e-42a8c0e801e0" xmlns:ns3="03e63c36-0cd3-4d16-a183-5ab8348bc636" targetNamespace="http://schemas.microsoft.com/office/2006/metadata/properties" ma:root="true" ma:fieldsID="f1ea60126dbfcc69e279447f883b1ac2" ns2:_="" ns3:_="">
    <xsd:import namespace="02c13e6c-6b6a-49d7-ae9e-42a8c0e801e0"/>
    <xsd:import namespace="03e63c36-0cd3-4d16-a183-5ab8348bc6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c13e6c-6b6a-49d7-ae9e-42a8c0e801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Date" ma:index="21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63c36-0cd3-4d16-a183-5ab8348bc63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 xmlns="02c13e6c-6b6a-49d7-ae9e-42a8c0e801e0" xsi:nil="true"/>
  </documentManagement>
</p:properties>
</file>

<file path=customXml/itemProps1.xml><?xml version="1.0" encoding="utf-8"?>
<ds:datastoreItem xmlns:ds="http://schemas.openxmlformats.org/officeDocument/2006/customXml" ds:itemID="{9337BFF6-FA08-489B-87FF-C443796BCC9B}"/>
</file>

<file path=customXml/itemProps2.xml><?xml version="1.0" encoding="utf-8"?>
<ds:datastoreItem xmlns:ds="http://schemas.openxmlformats.org/officeDocument/2006/customXml" ds:itemID="{D73D354B-7EA7-4271-8D6F-CC60C6370373}"/>
</file>

<file path=customXml/itemProps3.xml><?xml version="1.0" encoding="utf-8"?>
<ds:datastoreItem xmlns:ds="http://schemas.openxmlformats.org/officeDocument/2006/customXml" ds:itemID="{4B4FFC21-757E-46FA-9D8D-14ADC1EB483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Hub_423_Cardigan_CFPF</dc:title>
  <dcterms:created xsi:type="dcterms:W3CDTF">2022-05-03T17:45:54Z</dcterms:created>
  <dcterms:modified xsi:type="dcterms:W3CDTF">2022-05-03T17:45:54Z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2022-05-03T00:00:00Z</vt:filetime>
  </property>
  <property fmtid="{D5CDD505-2E9C-101B-9397-08002B2CF9AE}" pid="3" name="Creator">
    <vt:lpwstr>Adobe Illustrator 26.2 (Windows)</vt:lpwstr>
  </property>
  <property fmtid="{D5CDD505-2E9C-101B-9397-08002B2CF9AE}" pid="4" name="LastSaved">
    <vt:filetime>2022-05-03T00:00:00Z</vt:filetime>
  </property>
  <property fmtid="{D5CDD505-2E9C-101B-9397-08002B2CF9AE}" pid="5" name="ContentTypeId">
    <vt:lpwstr>0x010100EFFB0F71639D48448B8E76610D94F0EE</vt:lpwstr>
  </property>
</Properties>
</file>