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72400" cy="664264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74609" y="9251222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4A7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72995" y="9354791"/>
            <a:ext cx="4491990" cy="28194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229"/>
              </a:spcBef>
            </a:pP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12/30/2022.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9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Laser</a:t>
            </a:r>
            <a:r>
              <a:rPr dirty="0" sz="9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9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9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9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value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$45.</a:t>
            </a:r>
            <a:r>
              <a:rPr dirty="0" sz="800" spc="17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Optional full</a:t>
            </a:r>
            <a:r>
              <a:rPr dirty="0" sz="800" spc="-5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imprints available,</a:t>
            </a:r>
            <a:r>
              <a:rPr dirty="0" sz="800" spc="-5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additional charges</a:t>
            </a:r>
            <a:r>
              <a:rPr dirty="0" sz="800" spc="-5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25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5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spc="-5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14042"/>
                </a:solidFill>
                <a:latin typeface="Brandon Grotesque Regular"/>
                <a:cs typeface="Brandon Grotesque Regular"/>
              </a:rPr>
              <a:t>apply.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Standard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production is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7 business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days. FOB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MA. All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pricing in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USD and</a:t>
            </a:r>
            <a:r>
              <a:rPr dirty="0" sz="800" spc="-5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subject to </a:t>
            </a:r>
            <a:r>
              <a:rPr dirty="0" sz="800" spc="-10" b="0">
                <a:solidFill>
                  <a:srgbClr val="404041"/>
                </a:solidFill>
                <a:latin typeface="Brandon Grotesque Regular"/>
                <a:cs typeface="Brandon Grotesque Regular"/>
              </a:rPr>
              <a:t>change.</a:t>
            </a:r>
            <a:endParaRPr sz="800">
              <a:latin typeface="Brandon Grotesque Regular"/>
              <a:cs typeface="Brandon Grotesque Regular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9884" y="6906784"/>
            <a:ext cx="225234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-10" b="1">
                <a:solidFill>
                  <a:srgbClr val="46505C"/>
                </a:solidFill>
                <a:latin typeface="Avenir Black"/>
                <a:cs typeface="Avenir Black"/>
              </a:rPr>
              <a:t>WIZZARD</a:t>
            </a:r>
            <a:endParaRPr sz="3700">
              <a:latin typeface="Avenir Black"/>
              <a:cs typeface="Avenir Black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59884" y="7496572"/>
            <a:ext cx="4208780" cy="1134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424143"/>
                </a:solidFill>
                <a:latin typeface="Brandon Grotesque Bold"/>
                <a:cs typeface="Brandon Grotesque Bold"/>
              </a:rPr>
              <a:t>(Item</a:t>
            </a:r>
            <a:r>
              <a:rPr dirty="0" sz="1100" spc="-25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45" b="1">
                <a:solidFill>
                  <a:srgbClr val="424143"/>
                </a:solidFill>
                <a:latin typeface="Brandon Grotesque Bold"/>
                <a:cs typeface="Brandon Grotesque Bold"/>
              </a:rPr>
              <a:t>No:</a:t>
            </a:r>
            <a:r>
              <a:rPr dirty="0" sz="1100" spc="-25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20" b="1">
                <a:solidFill>
                  <a:srgbClr val="424143"/>
                </a:solidFill>
                <a:latin typeface="Brandon Grotesque Bold"/>
                <a:cs typeface="Brandon Grotesque Bold"/>
              </a:rPr>
              <a:t>820)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This twist retraction metal stylus pen features a fun fidget spinner on top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spc="-2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that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whizzes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around with a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flick of your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thumb. The Jumbo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barrel offers 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ergonomic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comfort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 black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anti-fraud ink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for writing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excellence. Engraved 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silver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imprint and etched center 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band.</a:t>
            </a:r>
            <a:endParaRPr sz="1100">
              <a:latin typeface="Brandon Grotesque Regular"/>
              <a:cs typeface="Brandon Grotesque Regular"/>
            </a:endParaRPr>
          </a:p>
          <a:p>
            <a:pPr marL="641985">
              <a:lnSpc>
                <a:spcPct val="100000"/>
              </a:lnSpc>
              <a:spcBef>
                <a:spcPts val="1205"/>
              </a:spcBef>
            </a:pP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800" spc="-1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WHITE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PEN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2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ONLY</a:t>
            </a:r>
            <a:endParaRPr sz="800">
              <a:latin typeface="Brandon Grotesque Regular"/>
              <a:cs typeface="Brandon Grotesque Regular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177" y="8459501"/>
            <a:ext cx="192504" cy="19249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1119" y="8486810"/>
            <a:ext cx="175771" cy="175605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66439" y="5624478"/>
            <a:ext cx="1354812" cy="34468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8" ma:contentTypeDescription="Create a new document." ma:contentTypeScope="" ma:versionID="4251dfd5e3def5e7d927f7675e586691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47486637a710f0748240082646c6be25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e9cfc50-91c6-428f-b7f7-ee72e64580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6e7f6fd-f05c-452d-87bf-de18995b5cef}" ma:internalName="TaxCatchAll" ma:showField="CatchAllData" ma:web="03e63c36-0cd3-4d16-a183-5ab8348bc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c13e6c-6b6a-49d7-ae9e-42a8c0e801e0">
      <Terms xmlns="http://schemas.microsoft.com/office/infopath/2007/PartnerControls"/>
    </lcf76f155ced4ddcb4097134ff3c332f>
    <Date xmlns="02c13e6c-6b6a-49d7-ae9e-42a8c0e801e0" xsi:nil="true"/>
    <TaxCatchAll xmlns="03e63c36-0cd3-4d16-a183-5ab8348bc636" xsi:nil="true"/>
  </documentManagement>
</p:properties>
</file>

<file path=customXml/itemProps1.xml><?xml version="1.0" encoding="utf-8"?>
<ds:datastoreItem xmlns:ds="http://schemas.openxmlformats.org/officeDocument/2006/customXml" ds:itemID="{F6CF5F5B-9E75-4C31-BD78-C3C49C76688B}"/>
</file>

<file path=customXml/itemProps2.xml><?xml version="1.0" encoding="utf-8"?>
<ds:datastoreItem xmlns:ds="http://schemas.openxmlformats.org/officeDocument/2006/customXml" ds:itemID="{AACF7516-994A-4378-888F-1A4079CC32A5}"/>
</file>

<file path=customXml/itemProps3.xml><?xml version="1.0" encoding="utf-8"?>
<ds:datastoreItem xmlns:ds="http://schemas.openxmlformats.org/officeDocument/2006/customXml" ds:itemID="{2F14A83A-D7E1-4939-960C-BB4551AEF4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Hub_820_Wizzard_CFPF</dc:title>
  <dcterms:created xsi:type="dcterms:W3CDTF">2022-10-04T19:21:01Z</dcterms:created>
  <dcterms:modified xsi:type="dcterms:W3CDTF">2022-10-04T19:21:01Z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2022-10-04T00:00:00Z</vt:filetime>
  </property>
  <property fmtid="{D5CDD505-2E9C-101B-9397-08002B2CF9AE}" pid="3" name="Creator">
    <vt:lpwstr>Adobe Illustrator 26.5 (Windows)</vt:lpwstr>
  </property>
  <property fmtid="{D5CDD505-2E9C-101B-9397-08002B2CF9AE}" pid="4" name="LastSaved">
    <vt:filetime>2022-10-04T00:00:00Z</vt:filetime>
  </property>
  <property fmtid="{D5CDD505-2E9C-101B-9397-08002B2CF9AE}" pid="5" name="Producer">
    <vt:lpwstr>Adobe PDF library 16.07</vt:lpwstr>
  </property>
  <property fmtid="{D5CDD505-2E9C-101B-9397-08002B2CF9AE}" pid="6" name="ContentTypeId">
    <vt:lpwstr>0x010100EFFB0F71639D48448B8E76610D94F0EE</vt:lpwstr>
  </property>
</Properties>
</file>