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6501" y="9419245"/>
            <a:ext cx="4980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Good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through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12/31/2022. 1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 silkscreen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setup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$15. Optional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two and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full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 imprints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available, additional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charges </a:t>
            </a:r>
            <a:r>
              <a:rPr dirty="0" sz="800" spc="-2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and</a:t>
            </a:r>
            <a:r>
              <a:rPr dirty="0" sz="800" spc="5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restrictions</a:t>
            </a:r>
            <a:r>
              <a:rPr dirty="0" sz="800" spc="-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apply.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FREE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24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hour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rush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service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available,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restrictions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apply.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Standard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production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is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five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business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days.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FOB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2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MA.</a:t>
            </a:r>
            <a:r>
              <a:rPr dirty="0" sz="800" spc="5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All pricing in USD and subject to </a:t>
            </a:r>
            <a:r>
              <a:rPr dirty="0" sz="800" spc="-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change.</a:t>
            </a:r>
            <a:endParaRPr sz="800">
              <a:latin typeface="Brandon Grotesque Regular"/>
              <a:cs typeface="Brandon Grotesque Regular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175061"/>
            <a:ext cx="7772400" cy="5060315"/>
            <a:chOff x="0" y="4175061"/>
            <a:chExt cx="7772400" cy="5060315"/>
          </a:xfrm>
        </p:grpSpPr>
        <p:sp>
          <p:nvSpPr>
            <p:cNvPr id="4" name="object 4" descr=""/>
            <p:cNvSpPr/>
            <p:nvPr/>
          </p:nvSpPr>
          <p:spPr>
            <a:xfrm>
              <a:off x="0" y="4175061"/>
              <a:ext cx="7772400" cy="5060315"/>
            </a:xfrm>
            <a:custGeom>
              <a:avLst/>
              <a:gdLst/>
              <a:ahLst/>
              <a:cxnLst/>
              <a:rect l="l" t="t" r="r" b="b"/>
              <a:pathLst>
                <a:path w="7772400" h="5060315">
                  <a:moveTo>
                    <a:pt x="0" y="5059997"/>
                  </a:moveTo>
                  <a:lnTo>
                    <a:pt x="7772400" y="5059997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5059997"/>
                  </a:lnTo>
                  <a:close/>
                </a:path>
              </a:pathLst>
            </a:custGeom>
            <a:solidFill>
              <a:srgbClr val="4E8A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06542" y="5937429"/>
              <a:ext cx="2225675" cy="690880"/>
            </a:xfrm>
            <a:custGeom>
              <a:avLst/>
              <a:gdLst/>
              <a:ahLst/>
              <a:cxnLst/>
              <a:rect l="l" t="t" r="r" b="b"/>
              <a:pathLst>
                <a:path w="2225675" h="690879">
                  <a:moveTo>
                    <a:pt x="2225497" y="0"/>
                  </a:moveTo>
                  <a:lnTo>
                    <a:pt x="136156" y="0"/>
                  </a:lnTo>
                  <a:lnTo>
                    <a:pt x="0" y="69672"/>
                  </a:lnTo>
                  <a:lnTo>
                    <a:pt x="0" y="690816"/>
                  </a:lnTo>
                  <a:lnTo>
                    <a:pt x="2225497" y="690816"/>
                  </a:lnTo>
                  <a:lnTo>
                    <a:pt x="2225497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2067" y="6331188"/>
              <a:ext cx="212953" cy="2110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6945" y="6310560"/>
              <a:ext cx="252839" cy="2261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001" y="6335737"/>
              <a:ext cx="200096" cy="20008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8166" y="6332475"/>
              <a:ext cx="203936" cy="20393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330091" y="5998953"/>
            <a:ext cx="2009139" cy="520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FFFFFF"/>
                </a:solidFill>
                <a:latin typeface="Brandon Grotesque Bold"/>
                <a:cs typeface="Brandon Grotesque Bold"/>
              </a:rPr>
              <a:t>Javalina</a:t>
            </a:r>
            <a:r>
              <a:rPr dirty="0" baseline="31250" sz="1200" spc="-37" b="1">
                <a:solidFill>
                  <a:srgbClr val="FFFFFF"/>
                </a:solidFill>
                <a:latin typeface="Brandon Grotesque Bold"/>
                <a:cs typeface="Brandon Grotesque Bold"/>
              </a:rPr>
              <a:t>®</a:t>
            </a:r>
            <a:r>
              <a:rPr dirty="0" baseline="31250" sz="1200" spc="157" b="1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dirty="0" sz="1400" spc="-35" b="1">
                <a:solidFill>
                  <a:srgbClr val="FFFFFF"/>
                </a:solidFill>
                <a:latin typeface="Brandon Grotesque Bold"/>
                <a:cs typeface="Brandon Grotesque Bold"/>
              </a:rPr>
              <a:t>Corporate</a:t>
            </a:r>
            <a:r>
              <a:rPr dirty="0" sz="1400" spc="-40" b="1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dirty="0" sz="950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950" spc="-5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50" spc="-25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324</a:t>
            </a:r>
            <a:endParaRPr sz="950">
              <a:latin typeface="Brandon Grotesque Regular"/>
              <a:cs typeface="Brandon Grotesque Regular"/>
            </a:endParaRPr>
          </a:p>
          <a:p>
            <a:pPr marL="367665">
              <a:lnSpc>
                <a:spcPct val="100000"/>
              </a:lnSpc>
              <a:spcBef>
                <a:spcPts val="860"/>
              </a:spcBef>
            </a:pPr>
            <a:r>
              <a:rPr dirty="0" sz="1100" spc="10" b="1">
                <a:solidFill>
                  <a:srgbClr val="020303"/>
                </a:solidFill>
                <a:latin typeface="Avenir Heavy"/>
                <a:cs typeface="Avenir Heavy"/>
              </a:rPr>
              <a:t>1</a:t>
            </a:r>
            <a:endParaRPr sz="1100">
              <a:latin typeface="Avenir Heavy"/>
              <a:cs typeface="Avenir Heavy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01078" y="6956602"/>
            <a:ext cx="3201035" cy="1864995"/>
            <a:chOff x="501078" y="6956602"/>
            <a:chExt cx="3201035" cy="186499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078" y="6956602"/>
              <a:ext cx="1469428" cy="186438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2164" y="6956602"/>
              <a:ext cx="1469428" cy="186438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813482" y="8834861"/>
            <a:ext cx="84518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35" b="1">
                <a:solidFill>
                  <a:srgbClr val="FFFFFF"/>
                </a:solidFill>
                <a:latin typeface="Brandon Grotesque Bold"/>
                <a:cs typeface="Brandon Grotesque Bold"/>
              </a:rPr>
              <a:t>Fiji™</a:t>
            </a:r>
            <a:r>
              <a:rPr dirty="0" sz="1350" spc="-30" b="1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dirty="0" sz="850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850" spc="10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50" spc="-25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359</a:t>
            </a:r>
            <a:endParaRPr sz="850">
              <a:latin typeface="Brandon Grotesque Regular"/>
              <a:cs typeface="Brandon Grotesque Regular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45952" y="8834861"/>
            <a:ext cx="104203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30" b="1">
                <a:solidFill>
                  <a:srgbClr val="FFFFFF"/>
                </a:solidFill>
                <a:latin typeface="Brandon Grotesque Bold"/>
                <a:cs typeface="Brandon Grotesque Bold"/>
              </a:rPr>
              <a:t>Cubano</a:t>
            </a:r>
            <a:r>
              <a:rPr dirty="0" sz="1350" spc="-40" b="1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dirty="0" sz="850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Item: </a:t>
            </a:r>
            <a:r>
              <a:rPr dirty="0" sz="850" spc="-25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428</a:t>
            </a:r>
            <a:endParaRPr sz="850">
              <a:latin typeface="Brandon Grotesque Regular"/>
              <a:cs typeface="Brandon Grotesque Regular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662700" y="6956425"/>
            <a:ext cx="5525770" cy="1864995"/>
            <a:chOff x="1662700" y="6956425"/>
            <a:chExt cx="5525770" cy="1864995"/>
          </a:xfrm>
        </p:grpSpPr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2700" y="8525181"/>
              <a:ext cx="214566" cy="21263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9688" y="8525181"/>
              <a:ext cx="214566" cy="21263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63974" y="6956425"/>
              <a:ext cx="1469428" cy="186438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8784" y="6956425"/>
              <a:ext cx="1469440" cy="1864385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4150443" y="8834861"/>
            <a:ext cx="109664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50" spc="-35" b="1">
                <a:solidFill>
                  <a:srgbClr val="FFFFFF"/>
                </a:solidFill>
                <a:latin typeface="Brandon Grotesque Bold"/>
                <a:cs typeface="Brandon Grotesque Bold"/>
              </a:rPr>
              <a:t>Macaw</a:t>
            </a:r>
            <a:r>
              <a:rPr dirty="0" baseline="31250" sz="1200" spc="-52" b="1">
                <a:solidFill>
                  <a:srgbClr val="FFFFFF"/>
                </a:solidFill>
                <a:latin typeface="Brandon Grotesque Bold"/>
                <a:cs typeface="Brandon Grotesque Bold"/>
              </a:rPr>
              <a:t>®</a:t>
            </a:r>
            <a:r>
              <a:rPr dirty="0" baseline="31250" sz="1200" spc="-15" b="1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dirty="0" sz="850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850" spc="15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50" spc="-25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307</a:t>
            </a:r>
            <a:endParaRPr sz="850">
              <a:latin typeface="Brandon Grotesque Regular"/>
              <a:cs typeface="Brandon Grotesque Regular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0" y="0"/>
            <a:ext cx="7772400" cy="8738235"/>
            <a:chOff x="0" y="0"/>
            <a:chExt cx="7772400" cy="8738235"/>
          </a:xfrm>
        </p:grpSpPr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3282" y="8492432"/>
              <a:ext cx="214566" cy="21263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08794" y="8488681"/>
              <a:ext cx="244064" cy="2182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83429" y="8525181"/>
              <a:ext cx="214566" cy="212636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0" y="0"/>
              <a:ext cx="7772400" cy="4175125"/>
            </a:xfrm>
            <a:custGeom>
              <a:avLst/>
              <a:gdLst/>
              <a:ahLst/>
              <a:cxnLst/>
              <a:rect l="l" t="t" r="r" b="b"/>
              <a:pathLst>
                <a:path w="7772400" h="4175125">
                  <a:moveTo>
                    <a:pt x="7772400" y="0"/>
                  </a:moveTo>
                  <a:lnTo>
                    <a:pt x="0" y="0"/>
                  </a:lnTo>
                  <a:lnTo>
                    <a:pt x="0" y="4175061"/>
                  </a:lnTo>
                  <a:lnTo>
                    <a:pt x="7772400" y="4175061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ED6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7233" y="469302"/>
              <a:ext cx="3337560" cy="848360"/>
            </a:xfrm>
            <a:custGeom>
              <a:avLst/>
              <a:gdLst/>
              <a:ahLst/>
              <a:cxnLst/>
              <a:rect l="l" t="t" r="r" b="b"/>
              <a:pathLst>
                <a:path w="3337560" h="848360">
                  <a:moveTo>
                    <a:pt x="270205" y="723290"/>
                  </a:moveTo>
                  <a:lnTo>
                    <a:pt x="247611" y="684123"/>
                  </a:lnTo>
                  <a:lnTo>
                    <a:pt x="250240" y="651497"/>
                  </a:lnTo>
                  <a:lnTo>
                    <a:pt x="5219" y="629335"/>
                  </a:lnTo>
                  <a:lnTo>
                    <a:pt x="0" y="693966"/>
                  </a:lnTo>
                  <a:lnTo>
                    <a:pt x="166408" y="709028"/>
                  </a:lnTo>
                  <a:lnTo>
                    <a:pt x="25781" y="791667"/>
                  </a:lnTo>
                  <a:lnTo>
                    <a:pt x="58204" y="847877"/>
                  </a:lnTo>
                  <a:lnTo>
                    <a:pt x="270205" y="723290"/>
                  </a:lnTo>
                  <a:close/>
                </a:path>
                <a:path w="3337560" h="848360">
                  <a:moveTo>
                    <a:pt x="2080272" y="413118"/>
                  </a:moveTo>
                  <a:lnTo>
                    <a:pt x="2027974" y="409676"/>
                  </a:lnTo>
                  <a:lnTo>
                    <a:pt x="2054644" y="4635"/>
                  </a:lnTo>
                  <a:lnTo>
                    <a:pt x="1984387" y="0"/>
                  </a:lnTo>
                  <a:lnTo>
                    <a:pt x="1898370" y="75387"/>
                  </a:lnTo>
                  <a:lnTo>
                    <a:pt x="1895627" y="117246"/>
                  </a:lnTo>
                  <a:lnTo>
                    <a:pt x="1961375" y="121577"/>
                  </a:lnTo>
                  <a:lnTo>
                    <a:pt x="1942769" y="404050"/>
                  </a:lnTo>
                  <a:lnTo>
                    <a:pt x="1877009" y="399732"/>
                  </a:lnTo>
                  <a:lnTo>
                    <a:pt x="1873072" y="459524"/>
                  </a:lnTo>
                  <a:lnTo>
                    <a:pt x="2076335" y="472909"/>
                  </a:lnTo>
                  <a:lnTo>
                    <a:pt x="2080272" y="413118"/>
                  </a:lnTo>
                  <a:close/>
                </a:path>
                <a:path w="3337560" h="848360">
                  <a:moveTo>
                    <a:pt x="2513380" y="103886"/>
                  </a:moveTo>
                  <a:lnTo>
                    <a:pt x="2493149" y="81051"/>
                  </a:lnTo>
                  <a:lnTo>
                    <a:pt x="2448407" y="30556"/>
                  </a:lnTo>
                  <a:lnTo>
                    <a:pt x="2425166" y="29032"/>
                  </a:lnTo>
                  <a:lnTo>
                    <a:pt x="2425166" y="121348"/>
                  </a:lnTo>
                  <a:lnTo>
                    <a:pt x="2420493" y="192341"/>
                  </a:lnTo>
                  <a:lnTo>
                    <a:pt x="2385441" y="223062"/>
                  </a:lnTo>
                  <a:lnTo>
                    <a:pt x="2283053" y="216319"/>
                  </a:lnTo>
                  <a:lnTo>
                    <a:pt x="2253043" y="182067"/>
                  </a:lnTo>
                  <a:lnTo>
                    <a:pt x="2257768" y="110324"/>
                  </a:lnTo>
                  <a:lnTo>
                    <a:pt x="2291969" y="81051"/>
                  </a:lnTo>
                  <a:lnTo>
                    <a:pt x="2394343" y="87795"/>
                  </a:lnTo>
                  <a:lnTo>
                    <a:pt x="2425166" y="121348"/>
                  </a:lnTo>
                  <a:lnTo>
                    <a:pt x="2425166" y="29032"/>
                  </a:lnTo>
                  <a:lnTo>
                    <a:pt x="2246630" y="17272"/>
                  </a:lnTo>
                  <a:lnTo>
                    <a:pt x="2173351" y="81495"/>
                  </a:lnTo>
                  <a:lnTo>
                    <a:pt x="2165527" y="200317"/>
                  </a:lnTo>
                  <a:lnTo>
                    <a:pt x="2229739" y="273596"/>
                  </a:lnTo>
                  <a:lnTo>
                    <a:pt x="2414346" y="285750"/>
                  </a:lnTo>
                  <a:lnTo>
                    <a:pt x="2406662" y="402336"/>
                  </a:lnTo>
                  <a:lnTo>
                    <a:pt x="2372410" y="432358"/>
                  </a:lnTo>
                  <a:lnTo>
                    <a:pt x="2269274" y="425564"/>
                  </a:lnTo>
                  <a:lnTo>
                    <a:pt x="2239264" y="391312"/>
                  </a:lnTo>
                  <a:lnTo>
                    <a:pt x="2240534" y="371881"/>
                  </a:lnTo>
                  <a:lnTo>
                    <a:pt x="2154605" y="366217"/>
                  </a:lnTo>
                  <a:lnTo>
                    <a:pt x="2151748" y="409562"/>
                  </a:lnTo>
                  <a:lnTo>
                    <a:pt x="2216010" y="482092"/>
                  </a:lnTo>
                  <a:lnTo>
                    <a:pt x="2419286" y="495490"/>
                  </a:lnTo>
                  <a:lnTo>
                    <a:pt x="2491308" y="432358"/>
                  </a:lnTo>
                  <a:lnTo>
                    <a:pt x="2491765" y="431965"/>
                  </a:lnTo>
                  <a:lnTo>
                    <a:pt x="2505532" y="223062"/>
                  </a:lnTo>
                  <a:lnTo>
                    <a:pt x="2513380" y="103886"/>
                  </a:lnTo>
                  <a:close/>
                </a:path>
                <a:path w="3337560" h="848360">
                  <a:moveTo>
                    <a:pt x="2940862" y="62992"/>
                  </a:moveTo>
                  <a:lnTo>
                    <a:pt x="2600833" y="40601"/>
                  </a:lnTo>
                  <a:lnTo>
                    <a:pt x="2590647" y="195287"/>
                  </a:lnTo>
                  <a:lnTo>
                    <a:pt x="2654858" y="268566"/>
                  </a:lnTo>
                  <a:lnTo>
                    <a:pt x="2807322" y="278612"/>
                  </a:lnTo>
                  <a:lnTo>
                    <a:pt x="2837345" y="312864"/>
                  </a:lnTo>
                  <a:lnTo>
                    <a:pt x="2829661" y="429450"/>
                  </a:lnTo>
                  <a:lnTo>
                    <a:pt x="2794609" y="460159"/>
                  </a:lnTo>
                  <a:lnTo>
                    <a:pt x="2692222" y="453415"/>
                  </a:lnTo>
                  <a:lnTo>
                    <a:pt x="2662212" y="419163"/>
                  </a:lnTo>
                  <a:lnTo>
                    <a:pt x="2663977" y="392264"/>
                  </a:lnTo>
                  <a:lnTo>
                    <a:pt x="2578049" y="386600"/>
                  </a:lnTo>
                  <a:lnTo>
                    <a:pt x="2574747" y="436676"/>
                  </a:lnTo>
                  <a:lnTo>
                    <a:pt x="2638958" y="509955"/>
                  </a:lnTo>
                  <a:lnTo>
                    <a:pt x="2840736" y="523240"/>
                  </a:lnTo>
                  <a:lnTo>
                    <a:pt x="2914815" y="458317"/>
                  </a:lnTo>
                  <a:lnTo>
                    <a:pt x="2925838" y="290931"/>
                  </a:lnTo>
                  <a:lnTo>
                    <a:pt x="2866504" y="223215"/>
                  </a:lnTo>
                  <a:lnTo>
                    <a:pt x="2708821" y="212826"/>
                  </a:lnTo>
                  <a:lnTo>
                    <a:pt x="2678112" y="177787"/>
                  </a:lnTo>
                  <a:lnTo>
                    <a:pt x="2682837" y="106045"/>
                  </a:lnTo>
                  <a:lnTo>
                    <a:pt x="2936913" y="122783"/>
                  </a:lnTo>
                  <a:lnTo>
                    <a:pt x="2940862" y="62992"/>
                  </a:lnTo>
                  <a:close/>
                </a:path>
                <a:path w="3337560" h="848360">
                  <a:moveTo>
                    <a:pt x="3337280" y="338277"/>
                  </a:moveTo>
                  <a:lnTo>
                    <a:pt x="3282734" y="334708"/>
                  </a:lnTo>
                  <a:lnTo>
                    <a:pt x="3283102" y="328993"/>
                  </a:lnTo>
                  <a:lnTo>
                    <a:pt x="3292068" y="192976"/>
                  </a:lnTo>
                  <a:lnTo>
                    <a:pt x="3299079" y="86575"/>
                  </a:lnTo>
                  <a:lnTo>
                    <a:pt x="3212388" y="80873"/>
                  </a:lnTo>
                  <a:lnTo>
                    <a:pt x="3205010" y="87350"/>
                  </a:lnTo>
                  <a:lnTo>
                    <a:pt x="3205010" y="192976"/>
                  </a:lnTo>
                  <a:lnTo>
                    <a:pt x="3196044" y="328993"/>
                  </a:lnTo>
                  <a:lnTo>
                    <a:pt x="3086176" y="321754"/>
                  </a:lnTo>
                  <a:lnTo>
                    <a:pt x="3087903" y="295605"/>
                  </a:lnTo>
                  <a:lnTo>
                    <a:pt x="3205010" y="192976"/>
                  </a:lnTo>
                  <a:lnTo>
                    <a:pt x="3205010" y="87350"/>
                  </a:lnTo>
                  <a:lnTo>
                    <a:pt x="3003689" y="263791"/>
                  </a:lnTo>
                  <a:lnTo>
                    <a:pt x="2996311" y="375869"/>
                  </a:lnTo>
                  <a:lnTo>
                    <a:pt x="3192119" y="388772"/>
                  </a:lnTo>
                  <a:lnTo>
                    <a:pt x="3185718" y="485927"/>
                  </a:lnTo>
                  <a:lnTo>
                    <a:pt x="3155073" y="483895"/>
                  </a:lnTo>
                  <a:lnTo>
                    <a:pt x="3151124" y="543687"/>
                  </a:lnTo>
                  <a:lnTo>
                    <a:pt x="3299841" y="553478"/>
                  </a:lnTo>
                  <a:lnTo>
                    <a:pt x="3303778" y="493699"/>
                  </a:lnTo>
                  <a:lnTo>
                    <a:pt x="3272396" y="491642"/>
                  </a:lnTo>
                  <a:lnTo>
                    <a:pt x="3272764" y="485927"/>
                  </a:lnTo>
                  <a:lnTo>
                    <a:pt x="3278784" y="394487"/>
                  </a:lnTo>
                  <a:lnTo>
                    <a:pt x="3333369" y="398068"/>
                  </a:lnTo>
                  <a:lnTo>
                    <a:pt x="3333597" y="394487"/>
                  </a:lnTo>
                  <a:lnTo>
                    <a:pt x="3337280" y="338455"/>
                  </a:lnTo>
                  <a:lnTo>
                    <a:pt x="3337280" y="338277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12200"/>
              <a:ext cx="160237" cy="17866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1806" y="469753"/>
              <a:ext cx="1478915" cy="847725"/>
            </a:xfrm>
            <a:custGeom>
              <a:avLst/>
              <a:gdLst/>
              <a:ahLst/>
              <a:cxnLst/>
              <a:rect l="l" t="t" r="r" b="b"/>
              <a:pathLst>
                <a:path w="1478915" h="847725">
                  <a:moveTo>
                    <a:pt x="24419" y="0"/>
                  </a:moveTo>
                  <a:lnTo>
                    <a:pt x="12844" y="2729"/>
                  </a:lnTo>
                  <a:lnTo>
                    <a:pt x="4351" y="10961"/>
                  </a:lnTo>
                  <a:lnTo>
                    <a:pt x="0" y="23043"/>
                  </a:lnTo>
                  <a:lnTo>
                    <a:pt x="847" y="37325"/>
                  </a:lnTo>
                  <a:lnTo>
                    <a:pt x="202333" y="822820"/>
                  </a:lnTo>
                  <a:lnTo>
                    <a:pt x="208460" y="835721"/>
                  </a:lnTo>
                  <a:lnTo>
                    <a:pt x="218092" y="844222"/>
                  </a:lnTo>
                  <a:lnTo>
                    <a:pt x="229502" y="847366"/>
                  </a:lnTo>
                  <a:lnTo>
                    <a:pt x="240966" y="844194"/>
                  </a:lnTo>
                  <a:lnTo>
                    <a:pt x="1474822" y="87909"/>
                  </a:lnTo>
                  <a:lnTo>
                    <a:pt x="1478452" y="83063"/>
                  </a:lnTo>
                  <a:lnTo>
                    <a:pt x="1478484" y="76854"/>
                  </a:lnTo>
                  <a:lnTo>
                    <a:pt x="1475467" y="71425"/>
                  </a:lnTo>
                  <a:lnTo>
                    <a:pt x="1469945" y="68922"/>
                  </a:lnTo>
                  <a:lnTo>
                    <a:pt x="24419" y="0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2315" y="468219"/>
              <a:ext cx="274320" cy="848360"/>
            </a:xfrm>
            <a:custGeom>
              <a:avLst/>
              <a:gdLst/>
              <a:ahLst/>
              <a:cxnLst/>
              <a:rect l="l" t="t" r="r" b="b"/>
              <a:pathLst>
                <a:path w="274320" h="848360">
                  <a:moveTo>
                    <a:pt x="61343" y="63"/>
                  </a:moveTo>
                  <a:lnTo>
                    <a:pt x="29923" y="0"/>
                  </a:lnTo>
                  <a:lnTo>
                    <a:pt x="16116" y="3295"/>
                  </a:lnTo>
                  <a:lnTo>
                    <a:pt x="5699" y="12015"/>
                  </a:lnTo>
                  <a:lnTo>
                    <a:pt x="0" y="24444"/>
                  </a:lnTo>
                  <a:lnTo>
                    <a:pt x="345" y="38861"/>
                  </a:lnTo>
                  <a:lnTo>
                    <a:pt x="201830" y="824357"/>
                  </a:lnTo>
                  <a:lnTo>
                    <a:pt x="208462" y="837127"/>
                  </a:lnTo>
                  <a:lnTo>
                    <a:pt x="219445" y="845280"/>
                  </a:lnTo>
                  <a:lnTo>
                    <a:pt x="232780" y="847927"/>
                  </a:lnTo>
                  <a:lnTo>
                    <a:pt x="246471" y="844181"/>
                  </a:lnTo>
                  <a:lnTo>
                    <a:pt x="273979" y="829005"/>
                  </a:lnTo>
                  <a:lnTo>
                    <a:pt x="61343" y="63"/>
                  </a:lnTo>
                  <a:close/>
                </a:path>
              </a:pathLst>
            </a:custGeom>
            <a:solidFill>
              <a:srgbClr val="4E8AC9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1985" y="468217"/>
              <a:ext cx="274320" cy="847725"/>
            </a:xfrm>
            <a:custGeom>
              <a:avLst/>
              <a:gdLst/>
              <a:ahLst/>
              <a:cxnLst/>
              <a:rect l="l" t="t" r="r" b="b"/>
              <a:pathLst>
                <a:path w="274320" h="847725">
                  <a:moveTo>
                    <a:pt x="30249" y="0"/>
                  </a:moveTo>
                  <a:lnTo>
                    <a:pt x="27607" y="0"/>
                  </a:lnTo>
                  <a:lnTo>
                    <a:pt x="25067" y="330"/>
                  </a:lnTo>
                  <a:lnTo>
                    <a:pt x="22642" y="952"/>
                  </a:lnTo>
                  <a:lnTo>
                    <a:pt x="11854" y="6186"/>
                  </a:lnTo>
                  <a:lnTo>
                    <a:pt x="4017" y="15001"/>
                  </a:lnTo>
                  <a:lnTo>
                    <a:pt x="0" y="26269"/>
                  </a:lnTo>
                  <a:lnTo>
                    <a:pt x="671" y="38862"/>
                  </a:lnTo>
                  <a:lnTo>
                    <a:pt x="202156" y="824357"/>
                  </a:lnTo>
                  <a:lnTo>
                    <a:pt x="207629" y="835694"/>
                  </a:lnTo>
                  <a:lnTo>
                    <a:pt x="216582" y="843637"/>
                  </a:lnTo>
                  <a:lnTo>
                    <a:pt x="227704" y="847600"/>
                  </a:lnTo>
                  <a:lnTo>
                    <a:pt x="239685" y="847001"/>
                  </a:lnTo>
                  <a:lnTo>
                    <a:pt x="242098" y="846391"/>
                  </a:lnTo>
                  <a:lnTo>
                    <a:pt x="244485" y="845451"/>
                  </a:lnTo>
                  <a:lnTo>
                    <a:pt x="267208" y="832919"/>
                  </a:lnTo>
                  <a:lnTo>
                    <a:pt x="229611" y="832919"/>
                  </a:lnTo>
                  <a:lnTo>
                    <a:pt x="223778" y="830783"/>
                  </a:lnTo>
                  <a:lnTo>
                    <a:pt x="219135" y="826589"/>
                  </a:lnTo>
                  <a:lnTo>
                    <a:pt x="216317" y="820724"/>
                  </a:lnTo>
                  <a:lnTo>
                    <a:pt x="14831" y="35229"/>
                  </a:lnTo>
                  <a:lnTo>
                    <a:pt x="14473" y="28734"/>
                  </a:lnTo>
                  <a:lnTo>
                    <a:pt x="16522" y="22823"/>
                  </a:lnTo>
                  <a:lnTo>
                    <a:pt x="20601" y="18143"/>
                  </a:lnTo>
                  <a:lnTo>
                    <a:pt x="26337" y="15341"/>
                  </a:lnTo>
                  <a:lnTo>
                    <a:pt x="27706" y="15001"/>
                  </a:lnTo>
                  <a:lnTo>
                    <a:pt x="28992" y="14833"/>
                  </a:lnTo>
                  <a:lnTo>
                    <a:pt x="65457" y="14833"/>
                  </a:lnTo>
                  <a:lnTo>
                    <a:pt x="61669" y="63"/>
                  </a:lnTo>
                  <a:lnTo>
                    <a:pt x="30249" y="0"/>
                  </a:lnTo>
                  <a:close/>
                </a:path>
                <a:path w="274320" h="847725">
                  <a:moveTo>
                    <a:pt x="65457" y="14833"/>
                  </a:moveTo>
                  <a:lnTo>
                    <a:pt x="28992" y="14833"/>
                  </a:lnTo>
                  <a:lnTo>
                    <a:pt x="50378" y="14884"/>
                  </a:lnTo>
                  <a:lnTo>
                    <a:pt x="257274" y="821461"/>
                  </a:lnTo>
                  <a:lnTo>
                    <a:pt x="238554" y="831786"/>
                  </a:lnTo>
                  <a:lnTo>
                    <a:pt x="237284" y="832281"/>
                  </a:lnTo>
                  <a:lnTo>
                    <a:pt x="236002" y="832612"/>
                  </a:lnTo>
                  <a:lnTo>
                    <a:pt x="229611" y="832919"/>
                  </a:lnTo>
                  <a:lnTo>
                    <a:pt x="267208" y="832919"/>
                  </a:lnTo>
                  <a:lnTo>
                    <a:pt x="274305" y="829005"/>
                  </a:lnTo>
                  <a:lnTo>
                    <a:pt x="65457" y="14833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27528" y="566157"/>
              <a:ext cx="772160" cy="483870"/>
            </a:xfrm>
            <a:custGeom>
              <a:avLst/>
              <a:gdLst/>
              <a:ahLst/>
              <a:cxnLst/>
              <a:rect l="l" t="t" r="r" b="b"/>
              <a:pathLst>
                <a:path w="772160" h="483869">
                  <a:moveTo>
                    <a:pt x="321125" y="232410"/>
                  </a:moveTo>
                  <a:lnTo>
                    <a:pt x="299186" y="232410"/>
                  </a:lnTo>
                  <a:lnTo>
                    <a:pt x="292950" y="267970"/>
                  </a:lnTo>
                  <a:lnTo>
                    <a:pt x="285027" y="314960"/>
                  </a:lnTo>
                  <a:lnTo>
                    <a:pt x="267927" y="422910"/>
                  </a:lnTo>
                  <a:lnTo>
                    <a:pt x="260654" y="473710"/>
                  </a:lnTo>
                  <a:lnTo>
                    <a:pt x="259905" y="478790"/>
                  </a:lnTo>
                  <a:lnTo>
                    <a:pt x="263220" y="483870"/>
                  </a:lnTo>
                  <a:lnTo>
                    <a:pt x="271919" y="483870"/>
                  </a:lnTo>
                  <a:lnTo>
                    <a:pt x="277622" y="482600"/>
                  </a:lnTo>
                  <a:lnTo>
                    <a:pt x="281254" y="480060"/>
                  </a:lnTo>
                  <a:lnTo>
                    <a:pt x="281965" y="474980"/>
                  </a:lnTo>
                  <a:lnTo>
                    <a:pt x="291953" y="406400"/>
                  </a:lnTo>
                  <a:lnTo>
                    <a:pt x="302697" y="339090"/>
                  </a:lnTo>
                  <a:lnTo>
                    <a:pt x="312750" y="279400"/>
                  </a:lnTo>
                  <a:lnTo>
                    <a:pt x="321125" y="232410"/>
                  </a:lnTo>
                  <a:close/>
                </a:path>
                <a:path w="772160" h="483869">
                  <a:moveTo>
                    <a:pt x="173164" y="327660"/>
                  </a:moveTo>
                  <a:lnTo>
                    <a:pt x="150571" y="327660"/>
                  </a:lnTo>
                  <a:lnTo>
                    <a:pt x="158115" y="356870"/>
                  </a:lnTo>
                  <a:lnTo>
                    <a:pt x="160899" y="388620"/>
                  </a:lnTo>
                  <a:lnTo>
                    <a:pt x="160354" y="419100"/>
                  </a:lnTo>
                  <a:lnTo>
                    <a:pt x="157911" y="448310"/>
                  </a:lnTo>
                  <a:lnTo>
                    <a:pt x="156146" y="458470"/>
                  </a:lnTo>
                  <a:lnTo>
                    <a:pt x="155409" y="462280"/>
                  </a:lnTo>
                  <a:lnTo>
                    <a:pt x="156756" y="466090"/>
                  </a:lnTo>
                  <a:lnTo>
                    <a:pt x="162991" y="471170"/>
                  </a:lnTo>
                  <a:lnTo>
                    <a:pt x="167322" y="472440"/>
                  </a:lnTo>
                  <a:lnTo>
                    <a:pt x="174040" y="469900"/>
                  </a:lnTo>
                  <a:lnTo>
                    <a:pt x="176123" y="467360"/>
                  </a:lnTo>
                  <a:lnTo>
                    <a:pt x="177215" y="461010"/>
                  </a:lnTo>
                  <a:lnTo>
                    <a:pt x="178079" y="458470"/>
                  </a:lnTo>
                  <a:lnTo>
                    <a:pt x="178434" y="455930"/>
                  </a:lnTo>
                  <a:lnTo>
                    <a:pt x="178955" y="450850"/>
                  </a:lnTo>
                  <a:lnTo>
                    <a:pt x="185657" y="412750"/>
                  </a:lnTo>
                  <a:lnTo>
                    <a:pt x="192258" y="374650"/>
                  </a:lnTo>
                  <a:lnTo>
                    <a:pt x="198088" y="340360"/>
                  </a:lnTo>
                  <a:lnTo>
                    <a:pt x="176517" y="340360"/>
                  </a:lnTo>
                  <a:lnTo>
                    <a:pt x="174688" y="332740"/>
                  </a:lnTo>
                  <a:lnTo>
                    <a:pt x="173164" y="327660"/>
                  </a:lnTo>
                  <a:close/>
                </a:path>
                <a:path w="772160" h="483869">
                  <a:moveTo>
                    <a:pt x="347573" y="255270"/>
                  </a:moveTo>
                  <a:lnTo>
                    <a:pt x="341045" y="257810"/>
                  </a:lnTo>
                  <a:lnTo>
                    <a:pt x="338950" y="264160"/>
                  </a:lnTo>
                  <a:lnTo>
                    <a:pt x="329694" y="298450"/>
                  </a:lnTo>
                  <a:lnTo>
                    <a:pt x="325439" y="326390"/>
                  </a:lnTo>
                  <a:lnTo>
                    <a:pt x="326186" y="347980"/>
                  </a:lnTo>
                  <a:lnTo>
                    <a:pt x="331939" y="364490"/>
                  </a:lnTo>
                  <a:lnTo>
                    <a:pt x="336588" y="370840"/>
                  </a:lnTo>
                  <a:lnTo>
                    <a:pt x="343560" y="375920"/>
                  </a:lnTo>
                  <a:lnTo>
                    <a:pt x="357022" y="377190"/>
                  </a:lnTo>
                  <a:lnTo>
                    <a:pt x="361302" y="377190"/>
                  </a:lnTo>
                  <a:lnTo>
                    <a:pt x="365493" y="375920"/>
                  </a:lnTo>
                  <a:lnTo>
                    <a:pt x="378321" y="369570"/>
                  </a:lnTo>
                  <a:lnTo>
                    <a:pt x="390251" y="361950"/>
                  </a:lnTo>
                  <a:lnTo>
                    <a:pt x="396970" y="355600"/>
                  </a:lnTo>
                  <a:lnTo>
                    <a:pt x="356463" y="355600"/>
                  </a:lnTo>
                  <a:lnTo>
                    <a:pt x="353199" y="353060"/>
                  </a:lnTo>
                  <a:lnTo>
                    <a:pt x="349086" y="346710"/>
                  </a:lnTo>
                  <a:lnTo>
                    <a:pt x="347795" y="336550"/>
                  </a:lnTo>
                  <a:lnTo>
                    <a:pt x="348152" y="326390"/>
                  </a:lnTo>
                  <a:lnTo>
                    <a:pt x="356012" y="281940"/>
                  </a:lnTo>
                  <a:lnTo>
                    <a:pt x="361454" y="264160"/>
                  </a:lnTo>
                  <a:lnTo>
                    <a:pt x="357543" y="259080"/>
                  </a:lnTo>
                  <a:lnTo>
                    <a:pt x="347573" y="255270"/>
                  </a:lnTo>
                  <a:close/>
                </a:path>
                <a:path w="772160" h="483869">
                  <a:moveTo>
                    <a:pt x="69893" y="242570"/>
                  </a:moveTo>
                  <a:lnTo>
                    <a:pt x="20940" y="261620"/>
                  </a:lnTo>
                  <a:lnTo>
                    <a:pt x="0" y="308610"/>
                  </a:lnTo>
                  <a:lnTo>
                    <a:pt x="1823" y="322580"/>
                  </a:lnTo>
                  <a:lnTo>
                    <a:pt x="6904" y="332740"/>
                  </a:lnTo>
                  <a:lnTo>
                    <a:pt x="15082" y="342900"/>
                  </a:lnTo>
                  <a:lnTo>
                    <a:pt x="26200" y="349250"/>
                  </a:lnTo>
                  <a:lnTo>
                    <a:pt x="55441" y="356870"/>
                  </a:lnTo>
                  <a:lnTo>
                    <a:pt x="86852" y="353060"/>
                  </a:lnTo>
                  <a:lnTo>
                    <a:pt x="119029" y="341630"/>
                  </a:lnTo>
                  <a:lnTo>
                    <a:pt x="133366" y="335280"/>
                  </a:lnTo>
                  <a:lnTo>
                    <a:pt x="44618" y="335280"/>
                  </a:lnTo>
                  <a:lnTo>
                    <a:pt x="23520" y="318770"/>
                  </a:lnTo>
                  <a:lnTo>
                    <a:pt x="20722" y="311150"/>
                  </a:lnTo>
                  <a:lnTo>
                    <a:pt x="19946" y="304800"/>
                  </a:lnTo>
                  <a:lnTo>
                    <a:pt x="21193" y="297180"/>
                  </a:lnTo>
                  <a:lnTo>
                    <a:pt x="50113" y="269240"/>
                  </a:lnTo>
                  <a:lnTo>
                    <a:pt x="65189" y="264160"/>
                  </a:lnTo>
                  <a:lnTo>
                    <a:pt x="132532" y="264160"/>
                  </a:lnTo>
                  <a:lnTo>
                    <a:pt x="103224" y="247650"/>
                  </a:lnTo>
                  <a:lnTo>
                    <a:pt x="69893" y="242570"/>
                  </a:lnTo>
                  <a:close/>
                </a:path>
                <a:path w="772160" h="483869">
                  <a:moveTo>
                    <a:pt x="456031" y="240030"/>
                  </a:moveTo>
                  <a:lnTo>
                    <a:pt x="452424" y="242570"/>
                  </a:lnTo>
                  <a:lnTo>
                    <a:pt x="450481" y="246380"/>
                  </a:lnTo>
                  <a:lnTo>
                    <a:pt x="434737" y="275590"/>
                  </a:lnTo>
                  <a:lnTo>
                    <a:pt x="394496" y="330200"/>
                  </a:lnTo>
                  <a:lnTo>
                    <a:pt x="361670" y="354330"/>
                  </a:lnTo>
                  <a:lnTo>
                    <a:pt x="356463" y="355600"/>
                  </a:lnTo>
                  <a:lnTo>
                    <a:pt x="396970" y="355600"/>
                  </a:lnTo>
                  <a:lnTo>
                    <a:pt x="401001" y="351790"/>
                  </a:lnTo>
                  <a:lnTo>
                    <a:pt x="410286" y="342900"/>
                  </a:lnTo>
                  <a:lnTo>
                    <a:pt x="412394" y="340360"/>
                  </a:lnTo>
                  <a:lnTo>
                    <a:pt x="422113" y="330200"/>
                  </a:lnTo>
                  <a:lnTo>
                    <a:pt x="431438" y="318770"/>
                  </a:lnTo>
                  <a:lnTo>
                    <a:pt x="440419" y="306070"/>
                  </a:lnTo>
                  <a:lnTo>
                    <a:pt x="449110" y="293370"/>
                  </a:lnTo>
                  <a:lnTo>
                    <a:pt x="469124" y="293370"/>
                  </a:lnTo>
                  <a:lnTo>
                    <a:pt x="469171" y="288290"/>
                  </a:lnTo>
                  <a:lnTo>
                    <a:pt x="469384" y="281940"/>
                  </a:lnTo>
                  <a:lnTo>
                    <a:pt x="470179" y="271780"/>
                  </a:lnTo>
                  <a:lnTo>
                    <a:pt x="471093" y="261620"/>
                  </a:lnTo>
                  <a:lnTo>
                    <a:pt x="471030" y="250190"/>
                  </a:lnTo>
                  <a:lnTo>
                    <a:pt x="470319" y="247650"/>
                  </a:lnTo>
                  <a:lnTo>
                    <a:pt x="469239" y="242570"/>
                  </a:lnTo>
                  <a:lnTo>
                    <a:pt x="464693" y="241300"/>
                  </a:lnTo>
                  <a:lnTo>
                    <a:pt x="456031" y="240030"/>
                  </a:lnTo>
                  <a:close/>
                </a:path>
                <a:path w="772160" h="483869">
                  <a:moveTo>
                    <a:pt x="202820" y="311150"/>
                  </a:moveTo>
                  <a:lnTo>
                    <a:pt x="181356" y="311150"/>
                  </a:lnTo>
                  <a:lnTo>
                    <a:pt x="176517" y="340360"/>
                  </a:lnTo>
                  <a:lnTo>
                    <a:pt x="198088" y="340360"/>
                  </a:lnTo>
                  <a:lnTo>
                    <a:pt x="198736" y="336550"/>
                  </a:lnTo>
                  <a:lnTo>
                    <a:pt x="202820" y="311150"/>
                  </a:lnTo>
                  <a:close/>
                </a:path>
                <a:path w="772160" h="483869">
                  <a:moveTo>
                    <a:pt x="469124" y="293370"/>
                  </a:moveTo>
                  <a:lnTo>
                    <a:pt x="449110" y="293370"/>
                  </a:lnTo>
                  <a:lnTo>
                    <a:pt x="450013" y="304800"/>
                  </a:lnTo>
                  <a:lnTo>
                    <a:pt x="475754" y="337820"/>
                  </a:lnTo>
                  <a:lnTo>
                    <a:pt x="483313" y="336550"/>
                  </a:lnTo>
                  <a:lnTo>
                    <a:pt x="491756" y="334010"/>
                  </a:lnTo>
                  <a:lnTo>
                    <a:pt x="512945" y="322580"/>
                  </a:lnTo>
                  <a:lnTo>
                    <a:pt x="519465" y="316230"/>
                  </a:lnTo>
                  <a:lnTo>
                    <a:pt x="477024" y="316230"/>
                  </a:lnTo>
                  <a:lnTo>
                    <a:pt x="474599" y="314960"/>
                  </a:lnTo>
                  <a:lnTo>
                    <a:pt x="472808" y="313690"/>
                  </a:lnTo>
                  <a:lnTo>
                    <a:pt x="471563" y="309880"/>
                  </a:lnTo>
                  <a:lnTo>
                    <a:pt x="469615" y="300990"/>
                  </a:lnTo>
                  <a:lnTo>
                    <a:pt x="469124" y="293370"/>
                  </a:lnTo>
                  <a:close/>
                </a:path>
                <a:path w="772160" h="483869">
                  <a:moveTo>
                    <a:pt x="132532" y="264160"/>
                  </a:moveTo>
                  <a:lnTo>
                    <a:pt x="73799" y="264160"/>
                  </a:lnTo>
                  <a:lnTo>
                    <a:pt x="92257" y="266700"/>
                  </a:lnTo>
                  <a:lnTo>
                    <a:pt x="109535" y="273050"/>
                  </a:lnTo>
                  <a:lnTo>
                    <a:pt x="125068" y="285750"/>
                  </a:lnTo>
                  <a:lnTo>
                    <a:pt x="138290" y="302260"/>
                  </a:lnTo>
                  <a:lnTo>
                    <a:pt x="139407" y="303530"/>
                  </a:lnTo>
                  <a:lnTo>
                    <a:pt x="140525" y="306070"/>
                  </a:lnTo>
                  <a:lnTo>
                    <a:pt x="141668" y="307340"/>
                  </a:lnTo>
                  <a:lnTo>
                    <a:pt x="139788" y="308610"/>
                  </a:lnTo>
                  <a:lnTo>
                    <a:pt x="134670" y="311150"/>
                  </a:lnTo>
                  <a:lnTo>
                    <a:pt x="108107" y="322580"/>
                  </a:lnTo>
                  <a:lnTo>
                    <a:pt x="75452" y="334010"/>
                  </a:lnTo>
                  <a:lnTo>
                    <a:pt x="44618" y="335280"/>
                  </a:lnTo>
                  <a:lnTo>
                    <a:pt x="133366" y="335280"/>
                  </a:lnTo>
                  <a:lnTo>
                    <a:pt x="150571" y="327660"/>
                  </a:lnTo>
                  <a:lnTo>
                    <a:pt x="173164" y="327660"/>
                  </a:lnTo>
                  <a:lnTo>
                    <a:pt x="172402" y="325120"/>
                  </a:lnTo>
                  <a:lnTo>
                    <a:pt x="169684" y="317500"/>
                  </a:lnTo>
                  <a:lnTo>
                    <a:pt x="173621" y="314960"/>
                  </a:lnTo>
                  <a:lnTo>
                    <a:pt x="177520" y="313690"/>
                  </a:lnTo>
                  <a:lnTo>
                    <a:pt x="181356" y="311150"/>
                  </a:lnTo>
                  <a:lnTo>
                    <a:pt x="202820" y="311150"/>
                  </a:lnTo>
                  <a:lnTo>
                    <a:pt x="204862" y="298450"/>
                  </a:lnTo>
                  <a:lnTo>
                    <a:pt x="160693" y="298450"/>
                  </a:lnTo>
                  <a:lnTo>
                    <a:pt x="158711" y="294640"/>
                  </a:lnTo>
                  <a:lnTo>
                    <a:pt x="156857" y="290830"/>
                  </a:lnTo>
                  <a:lnTo>
                    <a:pt x="154952" y="288290"/>
                  </a:lnTo>
                  <a:lnTo>
                    <a:pt x="132532" y="264160"/>
                  </a:lnTo>
                  <a:close/>
                </a:path>
                <a:path w="772160" h="483869">
                  <a:moveTo>
                    <a:pt x="583501" y="3810"/>
                  </a:moveTo>
                  <a:lnTo>
                    <a:pt x="579589" y="5080"/>
                  </a:lnTo>
                  <a:lnTo>
                    <a:pt x="576148" y="5080"/>
                  </a:lnTo>
                  <a:lnTo>
                    <a:pt x="573608" y="7620"/>
                  </a:lnTo>
                  <a:lnTo>
                    <a:pt x="564087" y="45720"/>
                  </a:lnTo>
                  <a:lnTo>
                    <a:pt x="550170" y="114300"/>
                  </a:lnTo>
                  <a:lnTo>
                    <a:pt x="544017" y="153670"/>
                  </a:lnTo>
                  <a:lnTo>
                    <a:pt x="540931" y="176530"/>
                  </a:lnTo>
                  <a:lnTo>
                    <a:pt x="539230" y="198120"/>
                  </a:lnTo>
                  <a:lnTo>
                    <a:pt x="539179" y="200660"/>
                  </a:lnTo>
                  <a:lnTo>
                    <a:pt x="540059" y="223520"/>
                  </a:lnTo>
                  <a:lnTo>
                    <a:pt x="545160" y="245110"/>
                  </a:lnTo>
                  <a:lnTo>
                    <a:pt x="536282" y="261620"/>
                  </a:lnTo>
                  <a:lnTo>
                    <a:pt x="501967" y="302260"/>
                  </a:lnTo>
                  <a:lnTo>
                    <a:pt x="481495" y="316230"/>
                  </a:lnTo>
                  <a:lnTo>
                    <a:pt x="519465" y="316230"/>
                  </a:lnTo>
                  <a:lnTo>
                    <a:pt x="531201" y="304800"/>
                  </a:lnTo>
                  <a:lnTo>
                    <a:pt x="546111" y="285750"/>
                  </a:lnTo>
                  <a:lnTo>
                    <a:pt x="557263" y="267970"/>
                  </a:lnTo>
                  <a:lnTo>
                    <a:pt x="590518" y="267970"/>
                  </a:lnTo>
                  <a:lnTo>
                    <a:pt x="585165" y="265430"/>
                  </a:lnTo>
                  <a:lnTo>
                    <a:pt x="611149" y="265430"/>
                  </a:lnTo>
                  <a:lnTo>
                    <a:pt x="623378" y="264160"/>
                  </a:lnTo>
                  <a:lnTo>
                    <a:pt x="636209" y="260350"/>
                  </a:lnTo>
                  <a:lnTo>
                    <a:pt x="649836" y="256540"/>
                  </a:lnTo>
                  <a:lnTo>
                    <a:pt x="664451" y="251460"/>
                  </a:lnTo>
                  <a:lnTo>
                    <a:pt x="688342" y="251460"/>
                  </a:lnTo>
                  <a:lnTo>
                    <a:pt x="690747" y="246380"/>
                  </a:lnTo>
                  <a:lnTo>
                    <a:pt x="593156" y="246380"/>
                  </a:lnTo>
                  <a:lnTo>
                    <a:pt x="590250" y="243840"/>
                  </a:lnTo>
                  <a:lnTo>
                    <a:pt x="567334" y="243840"/>
                  </a:lnTo>
                  <a:lnTo>
                    <a:pt x="560901" y="220980"/>
                  </a:lnTo>
                  <a:lnTo>
                    <a:pt x="559865" y="195580"/>
                  </a:lnTo>
                  <a:lnTo>
                    <a:pt x="562331" y="170180"/>
                  </a:lnTo>
                  <a:lnTo>
                    <a:pt x="566407" y="144780"/>
                  </a:lnTo>
                  <a:lnTo>
                    <a:pt x="568007" y="135890"/>
                  </a:lnTo>
                  <a:lnTo>
                    <a:pt x="568706" y="130810"/>
                  </a:lnTo>
                  <a:lnTo>
                    <a:pt x="579299" y="74930"/>
                  </a:lnTo>
                  <a:lnTo>
                    <a:pt x="593178" y="17780"/>
                  </a:lnTo>
                  <a:lnTo>
                    <a:pt x="594182" y="13970"/>
                  </a:lnTo>
                  <a:lnTo>
                    <a:pt x="593255" y="10160"/>
                  </a:lnTo>
                  <a:lnTo>
                    <a:pt x="587806" y="5080"/>
                  </a:lnTo>
                  <a:lnTo>
                    <a:pt x="583501" y="3810"/>
                  </a:lnTo>
                  <a:close/>
                </a:path>
                <a:path w="772160" h="483869">
                  <a:moveTo>
                    <a:pt x="215861" y="125730"/>
                  </a:moveTo>
                  <a:lnTo>
                    <a:pt x="209295" y="129540"/>
                  </a:lnTo>
                  <a:lnTo>
                    <a:pt x="202711" y="173990"/>
                  </a:lnTo>
                  <a:lnTo>
                    <a:pt x="197086" y="210820"/>
                  </a:lnTo>
                  <a:lnTo>
                    <a:pt x="191397" y="247650"/>
                  </a:lnTo>
                  <a:lnTo>
                    <a:pt x="185661" y="284480"/>
                  </a:lnTo>
                  <a:lnTo>
                    <a:pt x="179632" y="288290"/>
                  </a:lnTo>
                  <a:lnTo>
                    <a:pt x="173448" y="290830"/>
                  </a:lnTo>
                  <a:lnTo>
                    <a:pt x="167128" y="294640"/>
                  </a:lnTo>
                  <a:lnTo>
                    <a:pt x="160693" y="298450"/>
                  </a:lnTo>
                  <a:lnTo>
                    <a:pt x="204862" y="298450"/>
                  </a:lnTo>
                  <a:lnTo>
                    <a:pt x="205066" y="297180"/>
                  </a:lnTo>
                  <a:lnTo>
                    <a:pt x="228349" y="283210"/>
                  </a:lnTo>
                  <a:lnTo>
                    <a:pt x="247806" y="270510"/>
                  </a:lnTo>
                  <a:lnTo>
                    <a:pt x="209410" y="270510"/>
                  </a:lnTo>
                  <a:lnTo>
                    <a:pt x="214693" y="236220"/>
                  </a:lnTo>
                  <a:lnTo>
                    <a:pt x="219824" y="203200"/>
                  </a:lnTo>
                  <a:lnTo>
                    <a:pt x="224783" y="170180"/>
                  </a:lnTo>
                  <a:lnTo>
                    <a:pt x="230479" y="130810"/>
                  </a:lnTo>
                  <a:lnTo>
                    <a:pt x="226250" y="127000"/>
                  </a:lnTo>
                  <a:lnTo>
                    <a:pt x="215861" y="125730"/>
                  </a:lnTo>
                  <a:close/>
                </a:path>
                <a:path w="772160" h="483869">
                  <a:moveTo>
                    <a:pt x="590518" y="267970"/>
                  </a:moveTo>
                  <a:lnTo>
                    <a:pt x="557263" y="267970"/>
                  </a:lnTo>
                  <a:lnTo>
                    <a:pt x="570652" y="281940"/>
                  </a:lnTo>
                  <a:lnTo>
                    <a:pt x="586840" y="290830"/>
                  </a:lnTo>
                  <a:lnTo>
                    <a:pt x="605235" y="295910"/>
                  </a:lnTo>
                  <a:lnTo>
                    <a:pt x="625246" y="295910"/>
                  </a:lnTo>
                  <a:lnTo>
                    <a:pt x="629196" y="294640"/>
                  </a:lnTo>
                  <a:lnTo>
                    <a:pt x="633056" y="294640"/>
                  </a:lnTo>
                  <a:lnTo>
                    <a:pt x="636803" y="293370"/>
                  </a:lnTo>
                  <a:lnTo>
                    <a:pt x="655795" y="285750"/>
                  </a:lnTo>
                  <a:lnTo>
                    <a:pt x="672026" y="274320"/>
                  </a:lnTo>
                  <a:lnTo>
                    <a:pt x="609003" y="274320"/>
                  </a:lnTo>
                  <a:lnTo>
                    <a:pt x="602478" y="273050"/>
                  </a:lnTo>
                  <a:lnTo>
                    <a:pt x="596303" y="270510"/>
                  </a:lnTo>
                  <a:lnTo>
                    <a:pt x="590518" y="267970"/>
                  </a:lnTo>
                  <a:close/>
                </a:path>
                <a:path w="772160" h="483869">
                  <a:moveTo>
                    <a:pt x="688342" y="251460"/>
                  </a:moveTo>
                  <a:lnTo>
                    <a:pt x="664451" y="251460"/>
                  </a:lnTo>
                  <a:lnTo>
                    <a:pt x="663054" y="254000"/>
                  </a:lnTo>
                  <a:lnTo>
                    <a:pt x="649586" y="265430"/>
                  </a:lnTo>
                  <a:lnTo>
                    <a:pt x="637193" y="271780"/>
                  </a:lnTo>
                  <a:lnTo>
                    <a:pt x="623472" y="274320"/>
                  </a:lnTo>
                  <a:lnTo>
                    <a:pt x="672026" y="274320"/>
                  </a:lnTo>
                  <a:lnTo>
                    <a:pt x="684734" y="259080"/>
                  </a:lnTo>
                  <a:lnTo>
                    <a:pt x="688342" y="251460"/>
                  </a:lnTo>
                  <a:close/>
                </a:path>
                <a:path w="772160" h="483869">
                  <a:moveTo>
                    <a:pt x="401151" y="0"/>
                  </a:moveTo>
                  <a:lnTo>
                    <a:pt x="362581" y="20320"/>
                  </a:lnTo>
                  <a:lnTo>
                    <a:pt x="339380" y="69850"/>
                  </a:lnTo>
                  <a:lnTo>
                    <a:pt x="324555" y="115570"/>
                  </a:lnTo>
                  <a:lnTo>
                    <a:pt x="318008" y="140970"/>
                  </a:lnTo>
                  <a:lnTo>
                    <a:pt x="314692" y="153670"/>
                  </a:lnTo>
                  <a:lnTo>
                    <a:pt x="311454" y="168910"/>
                  </a:lnTo>
                  <a:lnTo>
                    <a:pt x="308274" y="184150"/>
                  </a:lnTo>
                  <a:lnTo>
                    <a:pt x="305130" y="199390"/>
                  </a:lnTo>
                  <a:lnTo>
                    <a:pt x="293611" y="209550"/>
                  </a:lnTo>
                  <a:lnTo>
                    <a:pt x="282686" y="218440"/>
                  </a:lnTo>
                  <a:lnTo>
                    <a:pt x="272279" y="226060"/>
                  </a:lnTo>
                  <a:lnTo>
                    <a:pt x="249127" y="243840"/>
                  </a:lnTo>
                  <a:lnTo>
                    <a:pt x="209410" y="270510"/>
                  </a:lnTo>
                  <a:lnTo>
                    <a:pt x="247806" y="270510"/>
                  </a:lnTo>
                  <a:lnTo>
                    <a:pt x="251698" y="267970"/>
                  </a:lnTo>
                  <a:lnTo>
                    <a:pt x="275261" y="250190"/>
                  </a:lnTo>
                  <a:lnTo>
                    <a:pt x="299186" y="232410"/>
                  </a:lnTo>
                  <a:lnTo>
                    <a:pt x="321125" y="232410"/>
                  </a:lnTo>
                  <a:lnTo>
                    <a:pt x="325005" y="210820"/>
                  </a:lnTo>
                  <a:lnTo>
                    <a:pt x="329755" y="207010"/>
                  </a:lnTo>
                  <a:lnTo>
                    <a:pt x="339712" y="198120"/>
                  </a:lnTo>
                  <a:lnTo>
                    <a:pt x="365556" y="176530"/>
                  </a:lnTo>
                  <a:lnTo>
                    <a:pt x="331660" y="176530"/>
                  </a:lnTo>
                  <a:lnTo>
                    <a:pt x="333930" y="166370"/>
                  </a:lnTo>
                  <a:lnTo>
                    <a:pt x="336107" y="156210"/>
                  </a:lnTo>
                  <a:lnTo>
                    <a:pt x="340372" y="138430"/>
                  </a:lnTo>
                  <a:lnTo>
                    <a:pt x="341172" y="135890"/>
                  </a:lnTo>
                  <a:lnTo>
                    <a:pt x="354304" y="90170"/>
                  </a:lnTo>
                  <a:lnTo>
                    <a:pt x="367477" y="55880"/>
                  </a:lnTo>
                  <a:lnTo>
                    <a:pt x="380645" y="33020"/>
                  </a:lnTo>
                  <a:lnTo>
                    <a:pt x="393763" y="22860"/>
                  </a:lnTo>
                  <a:lnTo>
                    <a:pt x="394601" y="22860"/>
                  </a:lnTo>
                  <a:lnTo>
                    <a:pt x="399338" y="21590"/>
                  </a:lnTo>
                  <a:lnTo>
                    <a:pt x="430965" y="21590"/>
                  </a:lnTo>
                  <a:lnTo>
                    <a:pt x="426059" y="12700"/>
                  </a:lnTo>
                  <a:lnTo>
                    <a:pt x="418850" y="6350"/>
                  </a:lnTo>
                  <a:lnTo>
                    <a:pt x="410506" y="2540"/>
                  </a:lnTo>
                  <a:lnTo>
                    <a:pt x="401151" y="0"/>
                  </a:lnTo>
                  <a:close/>
                </a:path>
                <a:path w="772160" h="483869">
                  <a:moveTo>
                    <a:pt x="611149" y="265430"/>
                  </a:moveTo>
                  <a:lnTo>
                    <a:pt x="585165" y="265430"/>
                  </a:lnTo>
                  <a:lnTo>
                    <a:pt x="592654" y="266700"/>
                  </a:lnTo>
                  <a:lnTo>
                    <a:pt x="606346" y="266700"/>
                  </a:lnTo>
                  <a:lnTo>
                    <a:pt x="611149" y="265430"/>
                  </a:lnTo>
                  <a:close/>
                </a:path>
                <a:path w="772160" h="483869">
                  <a:moveTo>
                    <a:pt x="723950" y="247650"/>
                  </a:moveTo>
                  <a:lnTo>
                    <a:pt x="721766" y="247650"/>
                  </a:lnTo>
                  <a:lnTo>
                    <a:pt x="726236" y="265430"/>
                  </a:lnTo>
                  <a:lnTo>
                    <a:pt x="728408" y="265430"/>
                  </a:lnTo>
                  <a:lnTo>
                    <a:pt x="723950" y="247650"/>
                  </a:lnTo>
                  <a:close/>
                </a:path>
                <a:path w="772160" h="483869">
                  <a:moveTo>
                    <a:pt x="736041" y="242570"/>
                  </a:moveTo>
                  <a:lnTo>
                    <a:pt x="734504" y="242570"/>
                  </a:lnTo>
                  <a:lnTo>
                    <a:pt x="734263" y="243840"/>
                  </a:lnTo>
                  <a:lnTo>
                    <a:pt x="739140" y="262890"/>
                  </a:lnTo>
                  <a:lnTo>
                    <a:pt x="741311" y="261620"/>
                  </a:lnTo>
                  <a:lnTo>
                    <a:pt x="737857" y="247650"/>
                  </a:lnTo>
                  <a:lnTo>
                    <a:pt x="740091" y="247650"/>
                  </a:lnTo>
                  <a:lnTo>
                    <a:pt x="736041" y="242570"/>
                  </a:lnTo>
                  <a:close/>
                </a:path>
                <a:path w="772160" h="483869">
                  <a:moveTo>
                    <a:pt x="740091" y="247650"/>
                  </a:moveTo>
                  <a:lnTo>
                    <a:pt x="737857" y="247650"/>
                  </a:lnTo>
                  <a:lnTo>
                    <a:pt x="747509" y="260350"/>
                  </a:lnTo>
                  <a:lnTo>
                    <a:pt x="748817" y="260350"/>
                  </a:lnTo>
                  <a:lnTo>
                    <a:pt x="749480" y="256540"/>
                  </a:lnTo>
                  <a:lnTo>
                    <a:pt x="747179" y="256540"/>
                  </a:lnTo>
                  <a:lnTo>
                    <a:pt x="740091" y="247650"/>
                  </a:lnTo>
                  <a:close/>
                </a:path>
                <a:path w="772160" h="483869">
                  <a:moveTo>
                    <a:pt x="753948" y="245110"/>
                  </a:moveTo>
                  <a:lnTo>
                    <a:pt x="751471" y="245110"/>
                  </a:lnTo>
                  <a:lnTo>
                    <a:pt x="754951" y="257810"/>
                  </a:lnTo>
                  <a:lnTo>
                    <a:pt x="757123" y="257810"/>
                  </a:lnTo>
                  <a:lnTo>
                    <a:pt x="753948" y="245110"/>
                  </a:lnTo>
                  <a:close/>
                </a:path>
                <a:path w="772160" h="483869">
                  <a:moveTo>
                    <a:pt x="752360" y="238760"/>
                  </a:moveTo>
                  <a:lnTo>
                    <a:pt x="750265" y="238760"/>
                  </a:lnTo>
                  <a:lnTo>
                    <a:pt x="747179" y="256540"/>
                  </a:lnTo>
                  <a:lnTo>
                    <a:pt x="749480" y="256540"/>
                  </a:lnTo>
                  <a:lnTo>
                    <a:pt x="751471" y="245110"/>
                  </a:lnTo>
                  <a:lnTo>
                    <a:pt x="753948" y="245110"/>
                  </a:lnTo>
                  <a:lnTo>
                    <a:pt x="752360" y="238760"/>
                  </a:lnTo>
                  <a:close/>
                </a:path>
                <a:path w="772160" h="483869">
                  <a:moveTo>
                    <a:pt x="729957" y="243840"/>
                  </a:moveTo>
                  <a:lnTo>
                    <a:pt x="714603" y="247650"/>
                  </a:lnTo>
                  <a:lnTo>
                    <a:pt x="715149" y="250190"/>
                  </a:lnTo>
                  <a:lnTo>
                    <a:pt x="721766" y="247650"/>
                  </a:lnTo>
                  <a:lnTo>
                    <a:pt x="723950" y="247650"/>
                  </a:lnTo>
                  <a:lnTo>
                    <a:pt x="730504" y="246380"/>
                  </a:lnTo>
                  <a:lnTo>
                    <a:pt x="729957" y="243840"/>
                  </a:lnTo>
                  <a:close/>
                </a:path>
                <a:path w="772160" h="483869">
                  <a:moveTo>
                    <a:pt x="689078" y="198120"/>
                  </a:moveTo>
                  <a:lnTo>
                    <a:pt x="658926" y="198120"/>
                  </a:lnTo>
                  <a:lnTo>
                    <a:pt x="665162" y="200660"/>
                  </a:lnTo>
                  <a:lnTo>
                    <a:pt x="674077" y="210820"/>
                  </a:lnTo>
                  <a:lnTo>
                    <a:pt x="674547" y="219710"/>
                  </a:lnTo>
                  <a:lnTo>
                    <a:pt x="673938" y="224790"/>
                  </a:lnTo>
                  <a:lnTo>
                    <a:pt x="654708" y="232410"/>
                  </a:lnTo>
                  <a:lnTo>
                    <a:pt x="644961" y="234950"/>
                  </a:lnTo>
                  <a:lnTo>
                    <a:pt x="632421" y="238760"/>
                  </a:lnTo>
                  <a:lnTo>
                    <a:pt x="615004" y="243840"/>
                  </a:lnTo>
                  <a:lnTo>
                    <a:pt x="601903" y="246380"/>
                  </a:lnTo>
                  <a:lnTo>
                    <a:pt x="690747" y="246380"/>
                  </a:lnTo>
                  <a:lnTo>
                    <a:pt x="693153" y="241300"/>
                  </a:lnTo>
                  <a:lnTo>
                    <a:pt x="693369" y="241300"/>
                  </a:lnTo>
                  <a:lnTo>
                    <a:pt x="693674" y="238760"/>
                  </a:lnTo>
                  <a:lnTo>
                    <a:pt x="696277" y="237490"/>
                  </a:lnTo>
                  <a:lnTo>
                    <a:pt x="713892" y="229870"/>
                  </a:lnTo>
                  <a:lnTo>
                    <a:pt x="732002" y="220980"/>
                  </a:lnTo>
                  <a:lnTo>
                    <a:pt x="740929" y="215900"/>
                  </a:lnTo>
                  <a:lnTo>
                    <a:pt x="695388" y="215900"/>
                  </a:lnTo>
                  <a:lnTo>
                    <a:pt x="692757" y="205740"/>
                  </a:lnTo>
                  <a:lnTo>
                    <a:pt x="689078" y="198120"/>
                  </a:lnTo>
                  <a:close/>
                </a:path>
                <a:path w="772160" h="483869">
                  <a:moveTo>
                    <a:pt x="652210" y="176530"/>
                  </a:moveTo>
                  <a:lnTo>
                    <a:pt x="602983" y="193040"/>
                  </a:lnTo>
                  <a:lnTo>
                    <a:pt x="570025" y="227330"/>
                  </a:lnTo>
                  <a:lnTo>
                    <a:pt x="567334" y="243840"/>
                  </a:lnTo>
                  <a:lnTo>
                    <a:pt x="590250" y="243840"/>
                  </a:lnTo>
                  <a:lnTo>
                    <a:pt x="588797" y="242570"/>
                  </a:lnTo>
                  <a:lnTo>
                    <a:pt x="589437" y="234950"/>
                  </a:lnTo>
                  <a:lnTo>
                    <a:pt x="596436" y="224790"/>
                  </a:lnTo>
                  <a:lnTo>
                    <a:pt x="606321" y="215900"/>
                  </a:lnTo>
                  <a:lnTo>
                    <a:pt x="615619" y="209550"/>
                  </a:lnTo>
                  <a:lnTo>
                    <a:pt x="623951" y="205740"/>
                  </a:lnTo>
                  <a:lnTo>
                    <a:pt x="631494" y="201930"/>
                  </a:lnTo>
                  <a:lnTo>
                    <a:pt x="642696" y="199390"/>
                  </a:lnTo>
                  <a:lnTo>
                    <a:pt x="646734" y="198120"/>
                  </a:lnTo>
                  <a:lnTo>
                    <a:pt x="689078" y="198120"/>
                  </a:lnTo>
                  <a:lnTo>
                    <a:pt x="687852" y="195580"/>
                  </a:lnTo>
                  <a:lnTo>
                    <a:pt x="680845" y="187960"/>
                  </a:lnTo>
                  <a:lnTo>
                    <a:pt x="671906" y="181610"/>
                  </a:lnTo>
                  <a:lnTo>
                    <a:pt x="652210" y="176530"/>
                  </a:lnTo>
                  <a:close/>
                </a:path>
                <a:path w="772160" h="483869">
                  <a:moveTo>
                    <a:pt x="757618" y="179070"/>
                  </a:moveTo>
                  <a:lnTo>
                    <a:pt x="752068" y="182880"/>
                  </a:lnTo>
                  <a:lnTo>
                    <a:pt x="740003" y="191770"/>
                  </a:lnTo>
                  <a:lnTo>
                    <a:pt x="726505" y="200660"/>
                  </a:lnTo>
                  <a:lnTo>
                    <a:pt x="711618" y="208280"/>
                  </a:lnTo>
                  <a:lnTo>
                    <a:pt x="695388" y="215900"/>
                  </a:lnTo>
                  <a:lnTo>
                    <a:pt x="740929" y="215900"/>
                  </a:lnTo>
                  <a:lnTo>
                    <a:pt x="749855" y="210820"/>
                  </a:lnTo>
                  <a:lnTo>
                    <a:pt x="766699" y="199390"/>
                  </a:lnTo>
                  <a:lnTo>
                    <a:pt x="771067" y="195580"/>
                  </a:lnTo>
                  <a:lnTo>
                    <a:pt x="771702" y="189230"/>
                  </a:lnTo>
                  <a:lnTo>
                    <a:pt x="768210" y="185420"/>
                  </a:lnTo>
                  <a:lnTo>
                    <a:pt x="764641" y="180340"/>
                  </a:lnTo>
                  <a:lnTo>
                    <a:pt x="757618" y="179070"/>
                  </a:lnTo>
                  <a:close/>
                </a:path>
                <a:path w="772160" h="483869">
                  <a:moveTo>
                    <a:pt x="430965" y="21590"/>
                  </a:moveTo>
                  <a:lnTo>
                    <a:pt x="399338" y="21590"/>
                  </a:lnTo>
                  <a:lnTo>
                    <a:pt x="403999" y="22860"/>
                  </a:lnTo>
                  <a:lnTo>
                    <a:pt x="408813" y="26670"/>
                  </a:lnTo>
                  <a:lnTo>
                    <a:pt x="414271" y="33020"/>
                  </a:lnTo>
                  <a:lnTo>
                    <a:pt x="418272" y="39370"/>
                  </a:lnTo>
                  <a:lnTo>
                    <a:pt x="420805" y="45720"/>
                  </a:lnTo>
                  <a:lnTo>
                    <a:pt x="421855" y="53340"/>
                  </a:lnTo>
                  <a:lnTo>
                    <a:pt x="416605" y="78740"/>
                  </a:lnTo>
                  <a:lnTo>
                    <a:pt x="386839" y="123190"/>
                  </a:lnTo>
                  <a:lnTo>
                    <a:pt x="353958" y="156210"/>
                  </a:lnTo>
                  <a:lnTo>
                    <a:pt x="343072" y="166370"/>
                  </a:lnTo>
                  <a:lnTo>
                    <a:pt x="331660" y="176530"/>
                  </a:lnTo>
                  <a:lnTo>
                    <a:pt x="365556" y="176530"/>
                  </a:lnTo>
                  <a:lnTo>
                    <a:pt x="396360" y="147320"/>
                  </a:lnTo>
                  <a:lnTo>
                    <a:pt x="436473" y="85090"/>
                  </a:lnTo>
                  <a:lnTo>
                    <a:pt x="439964" y="67310"/>
                  </a:lnTo>
                  <a:lnTo>
                    <a:pt x="439667" y="48260"/>
                  </a:lnTo>
                  <a:lnTo>
                    <a:pt x="435169" y="29210"/>
                  </a:lnTo>
                  <a:lnTo>
                    <a:pt x="430965" y="21590"/>
                  </a:lnTo>
                  <a:close/>
                </a:path>
              </a:pathLst>
            </a:custGeom>
            <a:solidFill>
              <a:srgbClr val="FED673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267134" y="233806"/>
              <a:ext cx="812800" cy="869315"/>
            </a:xfrm>
            <a:custGeom>
              <a:avLst/>
              <a:gdLst/>
              <a:ahLst/>
              <a:cxnLst/>
              <a:rect l="l" t="t" r="r" b="b"/>
              <a:pathLst>
                <a:path w="812800" h="869315">
                  <a:moveTo>
                    <a:pt x="620395" y="751128"/>
                  </a:moveTo>
                  <a:lnTo>
                    <a:pt x="612825" y="743483"/>
                  </a:lnTo>
                  <a:lnTo>
                    <a:pt x="610476" y="741108"/>
                  </a:lnTo>
                  <a:lnTo>
                    <a:pt x="611924" y="740181"/>
                  </a:lnTo>
                  <a:lnTo>
                    <a:pt x="612470" y="739597"/>
                  </a:lnTo>
                  <a:lnTo>
                    <a:pt x="613041" y="738987"/>
                  </a:lnTo>
                  <a:lnTo>
                    <a:pt x="614591" y="736079"/>
                  </a:lnTo>
                  <a:lnTo>
                    <a:pt x="614768" y="734415"/>
                  </a:lnTo>
                  <a:lnTo>
                    <a:pt x="614108" y="731507"/>
                  </a:lnTo>
                  <a:lnTo>
                    <a:pt x="613981" y="730897"/>
                  </a:lnTo>
                  <a:lnTo>
                    <a:pt x="607898" y="725995"/>
                  </a:lnTo>
                  <a:lnTo>
                    <a:pt x="607898" y="735114"/>
                  </a:lnTo>
                  <a:lnTo>
                    <a:pt x="607669" y="736079"/>
                  </a:lnTo>
                  <a:lnTo>
                    <a:pt x="606310" y="737717"/>
                  </a:lnTo>
                  <a:lnTo>
                    <a:pt x="605472" y="738251"/>
                  </a:lnTo>
                  <a:lnTo>
                    <a:pt x="599389" y="739597"/>
                  </a:lnTo>
                  <a:lnTo>
                    <a:pt x="597890" y="732802"/>
                  </a:lnTo>
                  <a:lnTo>
                    <a:pt x="603745" y="731507"/>
                  </a:lnTo>
                  <a:lnTo>
                    <a:pt x="604659" y="731558"/>
                  </a:lnTo>
                  <a:lnTo>
                    <a:pt x="606755" y="732155"/>
                  </a:lnTo>
                  <a:lnTo>
                    <a:pt x="607415" y="732878"/>
                  </a:lnTo>
                  <a:lnTo>
                    <a:pt x="607898" y="735114"/>
                  </a:lnTo>
                  <a:lnTo>
                    <a:pt x="607898" y="725995"/>
                  </a:lnTo>
                  <a:lnTo>
                    <a:pt x="607136" y="725843"/>
                  </a:lnTo>
                  <a:lnTo>
                    <a:pt x="604558" y="725817"/>
                  </a:lnTo>
                  <a:lnTo>
                    <a:pt x="603275" y="725944"/>
                  </a:lnTo>
                  <a:lnTo>
                    <a:pt x="590118" y="728865"/>
                  </a:lnTo>
                  <a:lnTo>
                    <a:pt x="596226" y="756475"/>
                  </a:lnTo>
                  <a:lnTo>
                    <a:pt x="602805" y="755027"/>
                  </a:lnTo>
                  <a:lnTo>
                    <a:pt x="600443" y="744347"/>
                  </a:lnTo>
                  <a:lnTo>
                    <a:pt x="604329" y="743483"/>
                  </a:lnTo>
                  <a:lnTo>
                    <a:pt x="612622" y="752843"/>
                  </a:lnTo>
                  <a:lnTo>
                    <a:pt x="620395" y="751128"/>
                  </a:lnTo>
                  <a:close/>
                </a:path>
                <a:path w="812800" h="869315">
                  <a:moveTo>
                    <a:pt x="631355" y="738403"/>
                  </a:moveTo>
                  <a:lnTo>
                    <a:pt x="629729" y="731050"/>
                  </a:lnTo>
                  <a:lnTo>
                    <a:pt x="628230" y="727697"/>
                  </a:lnTo>
                  <a:lnTo>
                    <a:pt x="625005" y="723239"/>
                  </a:lnTo>
                  <a:lnTo>
                    <a:pt x="625005" y="742061"/>
                  </a:lnTo>
                  <a:lnTo>
                    <a:pt x="624039" y="747179"/>
                  </a:lnTo>
                  <a:lnTo>
                    <a:pt x="602589" y="762076"/>
                  </a:lnTo>
                  <a:lnTo>
                    <a:pt x="597077" y="761034"/>
                  </a:lnTo>
                  <a:lnTo>
                    <a:pt x="582345" y="742378"/>
                  </a:lnTo>
                  <a:lnTo>
                    <a:pt x="582422" y="738886"/>
                  </a:lnTo>
                  <a:lnTo>
                    <a:pt x="604799" y="719264"/>
                  </a:lnTo>
                  <a:lnTo>
                    <a:pt x="610311" y="720305"/>
                  </a:lnTo>
                  <a:lnTo>
                    <a:pt x="625005" y="742061"/>
                  </a:lnTo>
                  <a:lnTo>
                    <a:pt x="625005" y="723239"/>
                  </a:lnTo>
                  <a:lnTo>
                    <a:pt x="601548" y="712368"/>
                  </a:lnTo>
                  <a:lnTo>
                    <a:pt x="593674" y="714108"/>
                  </a:lnTo>
                  <a:lnTo>
                    <a:pt x="576033" y="742937"/>
                  </a:lnTo>
                  <a:lnTo>
                    <a:pt x="577672" y="750290"/>
                  </a:lnTo>
                  <a:lnTo>
                    <a:pt x="602234" y="768083"/>
                  </a:lnTo>
                  <a:lnTo>
                    <a:pt x="605891" y="767994"/>
                  </a:lnTo>
                  <a:lnTo>
                    <a:pt x="631355" y="742378"/>
                  </a:lnTo>
                  <a:lnTo>
                    <a:pt x="631355" y="738403"/>
                  </a:lnTo>
                  <a:close/>
                </a:path>
                <a:path w="812800" h="869315">
                  <a:moveTo>
                    <a:pt x="812355" y="88874"/>
                  </a:moveTo>
                  <a:lnTo>
                    <a:pt x="805345" y="54140"/>
                  </a:lnTo>
                  <a:lnTo>
                    <a:pt x="797699" y="39611"/>
                  </a:lnTo>
                  <a:lnTo>
                    <a:pt x="789800" y="24599"/>
                  </a:lnTo>
                  <a:lnTo>
                    <a:pt x="779792" y="14782"/>
                  </a:lnTo>
                  <a:lnTo>
                    <a:pt x="779792" y="96875"/>
                  </a:lnTo>
                  <a:lnTo>
                    <a:pt x="768756" y="142379"/>
                  </a:lnTo>
                  <a:lnTo>
                    <a:pt x="742480" y="186118"/>
                  </a:lnTo>
                  <a:lnTo>
                    <a:pt x="712101" y="222440"/>
                  </a:lnTo>
                  <a:lnTo>
                    <a:pt x="670026" y="262902"/>
                  </a:lnTo>
                  <a:lnTo>
                    <a:pt x="630212" y="297688"/>
                  </a:lnTo>
                  <a:lnTo>
                    <a:pt x="608926" y="315531"/>
                  </a:lnTo>
                  <a:lnTo>
                    <a:pt x="613676" y="296392"/>
                  </a:lnTo>
                  <a:lnTo>
                    <a:pt x="627519" y="245325"/>
                  </a:lnTo>
                  <a:lnTo>
                    <a:pt x="649909" y="173799"/>
                  </a:lnTo>
                  <a:lnTo>
                    <a:pt x="670814" y="119735"/>
                  </a:lnTo>
                  <a:lnTo>
                    <a:pt x="691273" y="79438"/>
                  </a:lnTo>
                  <a:lnTo>
                    <a:pt x="730681" y="40551"/>
                  </a:lnTo>
                  <a:lnTo>
                    <a:pt x="738670" y="39611"/>
                  </a:lnTo>
                  <a:lnTo>
                    <a:pt x="745045" y="40843"/>
                  </a:lnTo>
                  <a:lnTo>
                    <a:pt x="774153" y="70675"/>
                  </a:lnTo>
                  <a:lnTo>
                    <a:pt x="779792" y="96875"/>
                  </a:lnTo>
                  <a:lnTo>
                    <a:pt x="779792" y="14782"/>
                  </a:lnTo>
                  <a:lnTo>
                    <a:pt x="777151" y="12179"/>
                  </a:lnTo>
                  <a:lnTo>
                    <a:pt x="762292" y="3949"/>
                  </a:lnTo>
                  <a:lnTo>
                    <a:pt x="745451" y="0"/>
                  </a:lnTo>
                  <a:lnTo>
                    <a:pt x="726846" y="406"/>
                  </a:lnTo>
                  <a:lnTo>
                    <a:pt x="674357" y="33655"/>
                  </a:lnTo>
                  <a:lnTo>
                    <a:pt x="645807" y="84010"/>
                  </a:lnTo>
                  <a:lnTo>
                    <a:pt x="629348" y="121932"/>
                  </a:lnTo>
                  <a:lnTo>
                    <a:pt x="614019" y="161785"/>
                  </a:lnTo>
                  <a:lnTo>
                    <a:pt x="599732" y="203885"/>
                  </a:lnTo>
                  <a:lnTo>
                    <a:pt x="586371" y="248488"/>
                  </a:lnTo>
                  <a:lnTo>
                    <a:pt x="572795" y="299504"/>
                  </a:lnTo>
                  <a:lnTo>
                    <a:pt x="559473" y="355066"/>
                  </a:lnTo>
                  <a:lnTo>
                    <a:pt x="538048" y="371538"/>
                  </a:lnTo>
                  <a:lnTo>
                    <a:pt x="498373" y="400913"/>
                  </a:lnTo>
                  <a:lnTo>
                    <a:pt x="455396" y="430758"/>
                  </a:lnTo>
                  <a:lnTo>
                    <a:pt x="406298" y="462280"/>
                  </a:lnTo>
                  <a:lnTo>
                    <a:pt x="381812" y="476973"/>
                  </a:lnTo>
                  <a:lnTo>
                    <a:pt x="391121" y="428117"/>
                  </a:lnTo>
                  <a:lnTo>
                    <a:pt x="401866" y="370928"/>
                  </a:lnTo>
                  <a:lnTo>
                    <a:pt x="409155" y="331660"/>
                  </a:lnTo>
                  <a:lnTo>
                    <a:pt x="417842" y="284264"/>
                  </a:lnTo>
                  <a:lnTo>
                    <a:pt x="426288" y="237553"/>
                  </a:lnTo>
                  <a:lnTo>
                    <a:pt x="426199" y="229819"/>
                  </a:lnTo>
                  <a:lnTo>
                    <a:pt x="423329" y="223951"/>
                  </a:lnTo>
                  <a:lnTo>
                    <a:pt x="418515" y="219951"/>
                  </a:lnTo>
                  <a:lnTo>
                    <a:pt x="412572" y="217855"/>
                  </a:lnTo>
                  <a:lnTo>
                    <a:pt x="404634" y="217881"/>
                  </a:lnTo>
                  <a:lnTo>
                    <a:pt x="397129" y="220687"/>
                  </a:lnTo>
                  <a:lnTo>
                    <a:pt x="391134" y="226250"/>
                  </a:lnTo>
                  <a:lnTo>
                    <a:pt x="387743" y="234505"/>
                  </a:lnTo>
                  <a:lnTo>
                    <a:pt x="377913" y="288848"/>
                  </a:lnTo>
                  <a:lnTo>
                    <a:pt x="367995" y="342849"/>
                  </a:lnTo>
                  <a:lnTo>
                    <a:pt x="358013" y="396392"/>
                  </a:lnTo>
                  <a:lnTo>
                    <a:pt x="347980" y="449351"/>
                  </a:lnTo>
                  <a:lnTo>
                    <a:pt x="337921" y="501624"/>
                  </a:lnTo>
                  <a:lnTo>
                    <a:pt x="328485" y="506615"/>
                  </a:lnTo>
                  <a:lnTo>
                    <a:pt x="328485" y="550100"/>
                  </a:lnTo>
                  <a:lnTo>
                    <a:pt x="320624" y="589546"/>
                  </a:lnTo>
                  <a:lnTo>
                    <a:pt x="317969" y="602691"/>
                  </a:lnTo>
                  <a:lnTo>
                    <a:pt x="315696" y="591743"/>
                  </a:lnTo>
                  <a:lnTo>
                    <a:pt x="313093" y="581063"/>
                  </a:lnTo>
                  <a:lnTo>
                    <a:pt x="312026" y="577253"/>
                  </a:lnTo>
                  <a:lnTo>
                    <a:pt x="310184" y="570687"/>
                  </a:lnTo>
                  <a:lnTo>
                    <a:pt x="306971" y="560616"/>
                  </a:lnTo>
                  <a:lnTo>
                    <a:pt x="314210" y="557161"/>
                  </a:lnTo>
                  <a:lnTo>
                    <a:pt x="321411" y="553643"/>
                  </a:lnTo>
                  <a:lnTo>
                    <a:pt x="328485" y="550100"/>
                  </a:lnTo>
                  <a:lnTo>
                    <a:pt x="328485" y="506615"/>
                  </a:lnTo>
                  <a:lnTo>
                    <a:pt x="326783" y="507504"/>
                  </a:lnTo>
                  <a:lnTo>
                    <a:pt x="315366" y="513346"/>
                  </a:lnTo>
                  <a:lnTo>
                    <a:pt x="303720" y="519163"/>
                  </a:lnTo>
                  <a:lnTo>
                    <a:pt x="291858" y="524903"/>
                  </a:lnTo>
                  <a:lnTo>
                    <a:pt x="288467" y="518248"/>
                  </a:lnTo>
                  <a:lnTo>
                    <a:pt x="285305" y="512597"/>
                  </a:lnTo>
                  <a:lnTo>
                    <a:pt x="282028" y="507352"/>
                  </a:lnTo>
                  <a:lnTo>
                    <a:pt x="256806" y="476402"/>
                  </a:lnTo>
                  <a:lnTo>
                    <a:pt x="256806" y="541007"/>
                  </a:lnTo>
                  <a:lnTo>
                    <a:pt x="253352" y="542594"/>
                  </a:lnTo>
                  <a:lnTo>
                    <a:pt x="243903" y="546684"/>
                  </a:lnTo>
                  <a:lnTo>
                    <a:pt x="206184" y="562508"/>
                  </a:lnTo>
                  <a:lnTo>
                    <a:pt x="159550" y="578370"/>
                  </a:lnTo>
                  <a:lnTo>
                    <a:pt x="111582" y="587121"/>
                  </a:lnTo>
                  <a:lnTo>
                    <a:pt x="69888" y="581634"/>
                  </a:lnTo>
                  <a:lnTo>
                    <a:pt x="42037" y="554736"/>
                  </a:lnTo>
                  <a:lnTo>
                    <a:pt x="37414" y="540893"/>
                  </a:lnTo>
                  <a:lnTo>
                    <a:pt x="36449" y="527392"/>
                  </a:lnTo>
                  <a:lnTo>
                    <a:pt x="39154" y="514273"/>
                  </a:lnTo>
                  <a:lnTo>
                    <a:pt x="74726" y="474776"/>
                  </a:lnTo>
                  <a:lnTo>
                    <a:pt x="112420" y="459854"/>
                  </a:lnTo>
                  <a:lnTo>
                    <a:pt x="129019" y="457111"/>
                  </a:lnTo>
                  <a:lnTo>
                    <a:pt x="136461" y="457276"/>
                  </a:lnTo>
                  <a:lnTo>
                    <a:pt x="200634" y="477266"/>
                  </a:lnTo>
                  <a:lnTo>
                    <a:pt x="251028" y="530618"/>
                  </a:lnTo>
                  <a:lnTo>
                    <a:pt x="256806" y="541007"/>
                  </a:lnTo>
                  <a:lnTo>
                    <a:pt x="256806" y="476402"/>
                  </a:lnTo>
                  <a:lnTo>
                    <a:pt x="251891" y="470357"/>
                  </a:lnTo>
                  <a:lnTo>
                    <a:pt x="234264" y="457111"/>
                  </a:lnTo>
                  <a:lnTo>
                    <a:pt x="212826" y="440994"/>
                  </a:lnTo>
                  <a:lnTo>
                    <a:pt x="167398" y="422681"/>
                  </a:lnTo>
                  <a:lnTo>
                    <a:pt x="118160" y="418833"/>
                  </a:lnTo>
                  <a:lnTo>
                    <a:pt x="67640" y="432892"/>
                  </a:lnTo>
                  <a:lnTo>
                    <a:pt x="40805" y="450926"/>
                  </a:lnTo>
                  <a:lnTo>
                    <a:pt x="19596" y="475488"/>
                  </a:lnTo>
                  <a:lnTo>
                    <a:pt x="5499" y="504355"/>
                  </a:lnTo>
                  <a:lnTo>
                    <a:pt x="0" y="535266"/>
                  </a:lnTo>
                  <a:lnTo>
                    <a:pt x="2540" y="558520"/>
                  </a:lnTo>
                  <a:lnTo>
                    <a:pt x="25336" y="596607"/>
                  </a:lnTo>
                  <a:lnTo>
                    <a:pt x="86626" y="624039"/>
                  </a:lnTo>
                  <a:lnTo>
                    <a:pt x="131508" y="624243"/>
                  </a:lnTo>
                  <a:lnTo>
                    <a:pt x="178257" y="614375"/>
                  </a:lnTo>
                  <a:lnTo>
                    <a:pt x="225475" y="597649"/>
                  </a:lnTo>
                  <a:lnTo>
                    <a:pt x="249364" y="587121"/>
                  </a:lnTo>
                  <a:lnTo>
                    <a:pt x="271754" y="577253"/>
                  </a:lnTo>
                  <a:lnTo>
                    <a:pt x="283616" y="632155"/>
                  </a:lnTo>
                  <a:lnTo>
                    <a:pt x="286778" y="688898"/>
                  </a:lnTo>
                  <a:lnTo>
                    <a:pt x="283946" y="744562"/>
                  </a:lnTo>
                  <a:lnTo>
                    <a:pt x="277799" y="796213"/>
                  </a:lnTo>
                  <a:lnTo>
                    <a:pt x="274688" y="811060"/>
                  </a:lnTo>
                  <a:lnTo>
                    <a:pt x="272440" y="821436"/>
                  </a:lnTo>
                  <a:lnTo>
                    <a:pt x="274650" y="828395"/>
                  </a:lnTo>
                  <a:lnTo>
                    <a:pt x="285623" y="838365"/>
                  </a:lnTo>
                  <a:lnTo>
                    <a:pt x="293395" y="840282"/>
                  </a:lnTo>
                  <a:lnTo>
                    <a:pt x="305714" y="836345"/>
                  </a:lnTo>
                  <a:lnTo>
                    <a:pt x="309651" y="831761"/>
                  </a:lnTo>
                  <a:lnTo>
                    <a:pt x="311061" y="825271"/>
                  </a:lnTo>
                  <a:lnTo>
                    <a:pt x="311988" y="820839"/>
                  </a:lnTo>
                  <a:lnTo>
                    <a:pt x="312839" y="819213"/>
                  </a:lnTo>
                  <a:lnTo>
                    <a:pt x="313690" y="817245"/>
                  </a:lnTo>
                  <a:lnTo>
                    <a:pt x="314617" y="811060"/>
                  </a:lnTo>
                  <a:lnTo>
                    <a:pt x="315734" y="803084"/>
                  </a:lnTo>
                  <a:lnTo>
                    <a:pt x="325361" y="757974"/>
                  </a:lnTo>
                  <a:lnTo>
                    <a:pt x="334924" y="712393"/>
                  </a:lnTo>
                  <a:lnTo>
                    <a:pt x="344411" y="666432"/>
                  </a:lnTo>
                  <a:lnTo>
                    <a:pt x="353809" y="620141"/>
                  </a:lnTo>
                  <a:lnTo>
                    <a:pt x="357289" y="602691"/>
                  </a:lnTo>
                  <a:lnTo>
                    <a:pt x="363093" y="573620"/>
                  </a:lnTo>
                  <a:lnTo>
                    <a:pt x="367715" y="550100"/>
                  </a:lnTo>
                  <a:lnTo>
                    <a:pt x="372262" y="526910"/>
                  </a:lnTo>
                  <a:lnTo>
                    <a:pt x="375742" y="524903"/>
                  </a:lnTo>
                  <a:lnTo>
                    <a:pt x="415328" y="502018"/>
                  </a:lnTo>
                  <a:lnTo>
                    <a:pt x="455231" y="476973"/>
                  </a:lnTo>
                  <a:lnTo>
                    <a:pt x="502310" y="445300"/>
                  </a:lnTo>
                  <a:lnTo>
                    <a:pt x="546773" y="413131"/>
                  </a:lnTo>
                  <a:lnTo>
                    <a:pt x="539775" y="446862"/>
                  </a:lnTo>
                  <a:lnTo>
                    <a:pt x="531533" y="487159"/>
                  </a:lnTo>
                  <a:lnTo>
                    <a:pt x="522109" y="533831"/>
                  </a:lnTo>
                  <a:lnTo>
                    <a:pt x="511962" y="584796"/>
                  </a:lnTo>
                  <a:lnTo>
                    <a:pt x="501421" y="638505"/>
                  </a:lnTo>
                  <a:lnTo>
                    <a:pt x="490855" y="693356"/>
                  </a:lnTo>
                  <a:lnTo>
                    <a:pt x="480593" y="747788"/>
                  </a:lnTo>
                  <a:lnTo>
                    <a:pt x="471004" y="800188"/>
                  </a:lnTo>
                  <a:lnTo>
                    <a:pt x="462419" y="848995"/>
                  </a:lnTo>
                  <a:lnTo>
                    <a:pt x="462508" y="856018"/>
                  </a:lnTo>
                  <a:lnTo>
                    <a:pt x="465061" y="861936"/>
                  </a:lnTo>
                  <a:lnTo>
                    <a:pt x="469811" y="866317"/>
                  </a:lnTo>
                  <a:lnTo>
                    <a:pt x="476427" y="868718"/>
                  </a:lnTo>
                  <a:lnTo>
                    <a:pt x="479247" y="869200"/>
                  </a:lnTo>
                  <a:lnTo>
                    <a:pt x="482193" y="869124"/>
                  </a:lnTo>
                  <a:lnTo>
                    <a:pt x="492594" y="866825"/>
                  </a:lnTo>
                  <a:lnTo>
                    <a:pt x="499389" y="861237"/>
                  </a:lnTo>
                  <a:lnTo>
                    <a:pt x="500976" y="851966"/>
                  </a:lnTo>
                  <a:lnTo>
                    <a:pt x="511721" y="791044"/>
                  </a:lnTo>
                  <a:lnTo>
                    <a:pt x="523176" y="729068"/>
                  </a:lnTo>
                  <a:lnTo>
                    <a:pt x="534949" y="667562"/>
                  </a:lnTo>
                  <a:lnTo>
                    <a:pt x="546671" y="608012"/>
                  </a:lnTo>
                  <a:lnTo>
                    <a:pt x="557974" y="551929"/>
                  </a:lnTo>
                  <a:lnTo>
                    <a:pt x="568464" y="500824"/>
                  </a:lnTo>
                  <a:lnTo>
                    <a:pt x="577786" y="456196"/>
                  </a:lnTo>
                  <a:lnTo>
                    <a:pt x="586905" y="413131"/>
                  </a:lnTo>
                  <a:lnTo>
                    <a:pt x="591337" y="392379"/>
                  </a:lnTo>
                  <a:lnTo>
                    <a:pt x="594829" y="376212"/>
                  </a:lnTo>
                  <a:lnTo>
                    <a:pt x="665264" y="320903"/>
                  </a:lnTo>
                  <a:lnTo>
                    <a:pt x="671550" y="315531"/>
                  </a:lnTo>
                  <a:lnTo>
                    <a:pt x="707758" y="284632"/>
                  </a:lnTo>
                  <a:lnTo>
                    <a:pt x="746963" y="245325"/>
                  </a:lnTo>
                  <a:lnTo>
                    <a:pt x="780097" y="202361"/>
                  </a:lnTo>
                  <a:lnTo>
                    <a:pt x="804367" y="155079"/>
                  </a:lnTo>
                  <a:lnTo>
                    <a:pt x="811720" y="124091"/>
                  </a:lnTo>
                  <a:lnTo>
                    <a:pt x="812355" y="88874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0" y="348246"/>
              <a:ext cx="4933315" cy="3706495"/>
            </a:xfrm>
            <a:custGeom>
              <a:avLst/>
              <a:gdLst/>
              <a:ahLst/>
              <a:cxnLst/>
              <a:rect l="l" t="t" r="r" b="b"/>
              <a:pathLst>
                <a:path w="4933315" h="3706495">
                  <a:moveTo>
                    <a:pt x="203923" y="2310688"/>
                  </a:moveTo>
                  <a:lnTo>
                    <a:pt x="184277" y="2224557"/>
                  </a:lnTo>
                  <a:lnTo>
                    <a:pt x="192290" y="2222728"/>
                  </a:lnTo>
                  <a:lnTo>
                    <a:pt x="187147" y="2200122"/>
                  </a:lnTo>
                  <a:lnTo>
                    <a:pt x="141427" y="2210549"/>
                  </a:lnTo>
                  <a:lnTo>
                    <a:pt x="146583" y="2233155"/>
                  </a:lnTo>
                  <a:lnTo>
                    <a:pt x="154813" y="2231275"/>
                  </a:lnTo>
                  <a:lnTo>
                    <a:pt x="172427" y="2308517"/>
                  </a:lnTo>
                  <a:lnTo>
                    <a:pt x="167436" y="2316238"/>
                  </a:lnTo>
                  <a:lnTo>
                    <a:pt x="143332" y="2321737"/>
                  </a:lnTo>
                  <a:lnTo>
                    <a:pt x="135318" y="2316962"/>
                  </a:lnTo>
                  <a:lnTo>
                    <a:pt x="117690" y="2239746"/>
                  </a:lnTo>
                  <a:lnTo>
                    <a:pt x="125920" y="2237867"/>
                  </a:lnTo>
                  <a:lnTo>
                    <a:pt x="120764" y="2215261"/>
                  </a:lnTo>
                  <a:lnTo>
                    <a:pt x="75044" y="2225675"/>
                  </a:lnTo>
                  <a:lnTo>
                    <a:pt x="80225" y="2248281"/>
                  </a:lnTo>
                  <a:lnTo>
                    <a:pt x="88442" y="2246414"/>
                  </a:lnTo>
                  <a:lnTo>
                    <a:pt x="108077" y="2332532"/>
                  </a:lnTo>
                  <a:lnTo>
                    <a:pt x="132613" y="2347976"/>
                  </a:lnTo>
                  <a:lnTo>
                    <a:pt x="188277" y="2335288"/>
                  </a:lnTo>
                  <a:lnTo>
                    <a:pt x="203923" y="2310688"/>
                  </a:lnTo>
                  <a:close/>
                </a:path>
                <a:path w="4933315" h="3706495">
                  <a:moveTo>
                    <a:pt x="351790" y="2297988"/>
                  </a:moveTo>
                  <a:lnTo>
                    <a:pt x="346633" y="2275382"/>
                  </a:lnTo>
                  <a:lnTo>
                    <a:pt x="338416" y="2277249"/>
                  </a:lnTo>
                  <a:lnTo>
                    <a:pt x="319366" y="2193747"/>
                  </a:lnTo>
                  <a:lnTo>
                    <a:pt x="327583" y="2191867"/>
                  </a:lnTo>
                  <a:lnTo>
                    <a:pt x="322453" y="2169261"/>
                  </a:lnTo>
                  <a:lnTo>
                    <a:pt x="276720" y="2179688"/>
                  </a:lnTo>
                  <a:lnTo>
                    <a:pt x="281876" y="2202307"/>
                  </a:lnTo>
                  <a:lnTo>
                    <a:pt x="290093" y="2200440"/>
                  </a:lnTo>
                  <a:lnTo>
                    <a:pt x="302171" y="2253411"/>
                  </a:lnTo>
                  <a:lnTo>
                    <a:pt x="239522" y="2188172"/>
                  </a:lnTo>
                  <a:lnTo>
                    <a:pt x="202717" y="2196566"/>
                  </a:lnTo>
                  <a:lnTo>
                    <a:pt x="207873" y="2219185"/>
                  </a:lnTo>
                  <a:lnTo>
                    <a:pt x="216090" y="2217305"/>
                  </a:lnTo>
                  <a:lnTo>
                    <a:pt x="235127" y="2300808"/>
                  </a:lnTo>
                  <a:lnTo>
                    <a:pt x="226910" y="2302687"/>
                  </a:lnTo>
                  <a:lnTo>
                    <a:pt x="232067" y="2325306"/>
                  </a:lnTo>
                  <a:lnTo>
                    <a:pt x="277774" y="2314867"/>
                  </a:lnTo>
                  <a:lnTo>
                    <a:pt x="272618" y="2292261"/>
                  </a:lnTo>
                  <a:lnTo>
                    <a:pt x="264401" y="2294128"/>
                  </a:lnTo>
                  <a:lnTo>
                    <a:pt x="252717" y="2242896"/>
                  </a:lnTo>
                  <a:lnTo>
                    <a:pt x="314020" y="2306599"/>
                  </a:lnTo>
                  <a:lnTo>
                    <a:pt x="351790" y="2297988"/>
                  </a:lnTo>
                  <a:close/>
                </a:path>
                <a:path w="4933315" h="3706495">
                  <a:moveTo>
                    <a:pt x="413067" y="2284006"/>
                  </a:moveTo>
                  <a:lnTo>
                    <a:pt x="407911" y="2261400"/>
                  </a:lnTo>
                  <a:lnTo>
                    <a:pt x="399681" y="2263279"/>
                  </a:lnTo>
                  <a:lnTo>
                    <a:pt x="380644" y="2179777"/>
                  </a:lnTo>
                  <a:lnTo>
                    <a:pt x="388874" y="2177910"/>
                  </a:lnTo>
                  <a:lnTo>
                    <a:pt x="383717" y="2155291"/>
                  </a:lnTo>
                  <a:lnTo>
                    <a:pt x="338010" y="2165705"/>
                  </a:lnTo>
                  <a:lnTo>
                    <a:pt x="343141" y="2188324"/>
                  </a:lnTo>
                  <a:lnTo>
                    <a:pt x="351383" y="2186444"/>
                  </a:lnTo>
                  <a:lnTo>
                    <a:pt x="370433" y="2269947"/>
                  </a:lnTo>
                  <a:lnTo>
                    <a:pt x="362204" y="2271826"/>
                  </a:lnTo>
                  <a:lnTo>
                    <a:pt x="367360" y="2294445"/>
                  </a:lnTo>
                  <a:lnTo>
                    <a:pt x="413067" y="2284006"/>
                  </a:lnTo>
                  <a:close/>
                </a:path>
                <a:path w="4933315" h="3706495">
                  <a:moveTo>
                    <a:pt x="415378" y="2102954"/>
                  </a:moveTo>
                  <a:lnTo>
                    <a:pt x="400659" y="2038362"/>
                  </a:lnTo>
                  <a:lnTo>
                    <a:pt x="399288" y="2032355"/>
                  </a:lnTo>
                  <a:lnTo>
                    <a:pt x="372999" y="2038362"/>
                  </a:lnTo>
                  <a:lnTo>
                    <a:pt x="355650" y="1962289"/>
                  </a:lnTo>
                  <a:lnTo>
                    <a:pt x="343306" y="1908162"/>
                  </a:lnTo>
                  <a:lnTo>
                    <a:pt x="318300" y="1798472"/>
                  </a:lnTo>
                  <a:lnTo>
                    <a:pt x="313550" y="1777644"/>
                  </a:lnTo>
                  <a:lnTo>
                    <a:pt x="339839" y="1771650"/>
                  </a:lnTo>
                  <a:lnTo>
                    <a:pt x="323735" y="1701038"/>
                  </a:lnTo>
                  <a:lnTo>
                    <a:pt x="179781" y="1733880"/>
                  </a:lnTo>
                  <a:lnTo>
                    <a:pt x="195884" y="1804479"/>
                  </a:lnTo>
                  <a:lnTo>
                    <a:pt x="222161" y="1798472"/>
                  </a:lnTo>
                  <a:lnTo>
                    <a:pt x="241477" y="1883143"/>
                  </a:lnTo>
                  <a:lnTo>
                    <a:pt x="131749" y="1908162"/>
                  </a:lnTo>
                  <a:lnTo>
                    <a:pt x="117182" y="1844344"/>
                  </a:lnTo>
                  <a:lnTo>
                    <a:pt x="112420" y="1823504"/>
                  </a:lnTo>
                  <a:lnTo>
                    <a:pt x="138099" y="1817649"/>
                  </a:lnTo>
                  <a:lnTo>
                    <a:pt x="121996" y="1747050"/>
                  </a:lnTo>
                  <a:lnTo>
                    <a:pt x="0" y="1774863"/>
                  </a:lnTo>
                  <a:lnTo>
                    <a:pt x="0" y="1849158"/>
                  </a:lnTo>
                  <a:lnTo>
                    <a:pt x="21056" y="1844344"/>
                  </a:lnTo>
                  <a:lnTo>
                    <a:pt x="80505" y="2105063"/>
                  </a:lnTo>
                  <a:lnTo>
                    <a:pt x="54838" y="2110930"/>
                  </a:lnTo>
                  <a:lnTo>
                    <a:pt x="70929" y="2181529"/>
                  </a:lnTo>
                  <a:lnTo>
                    <a:pt x="213664" y="2148967"/>
                  </a:lnTo>
                  <a:lnTo>
                    <a:pt x="198894" y="2084222"/>
                  </a:lnTo>
                  <a:lnTo>
                    <a:pt x="197561" y="2078380"/>
                  </a:lnTo>
                  <a:lnTo>
                    <a:pt x="171894" y="2084222"/>
                  </a:lnTo>
                  <a:lnTo>
                    <a:pt x="149796" y="1987321"/>
                  </a:lnTo>
                  <a:lnTo>
                    <a:pt x="259511" y="1962289"/>
                  </a:lnTo>
                  <a:lnTo>
                    <a:pt x="281622" y="2059190"/>
                  </a:lnTo>
                  <a:lnTo>
                    <a:pt x="255320" y="2065197"/>
                  </a:lnTo>
                  <a:lnTo>
                    <a:pt x="271424" y="2135797"/>
                  </a:lnTo>
                  <a:lnTo>
                    <a:pt x="415378" y="2102954"/>
                  </a:lnTo>
                  <a:close/>
                </a:path>
                <a:path w="4933315" h="3706495">
                  <a:moveTo>
                    <a:pt x="529450" y="2145830"/>
                  </a:moveTo>
                  <a:lnTo>
                    <a:pt x="524294" y="2123224"/>
                  </a:lnTo>
                  <a:lnTo>
                    <a:pt x="475830" y="2134273"/>
                  </a:lnTo>
                  <a:lnTo>
                    <a:pt x="481012" y="2156879"/>
                  </a:lnTo>
                  <a:lnTo>
                    <a:pt x="487324" y="2155444"/>
                  </a:lnTo>
                  <a:lnTo>
                    <a:pt x="480606" y="2223592"/>
                  </a:lnTo>
                  <a:lnTo>
                    <a:pt x="445020" y="2165096"/>
                  </a:lnTo>
                  <a:lnTo>
                    <a:pt x="451319" y="2163648"/>
                  </a:lnTo>
                  <a:lnTo>
                    <a:pt x="446189" y="2141042"/>
                  </a:lnTo>
                  <a:lnTo>
                    <a:pt x="399300" y="2151735"/>
                  </a:lnTo>
                  <a:lnTo>
                    <a:pt x="404431" y="2174341"/>
                  </a:lnTo>
                  <a:lnTo>
                    <a:pt x="414007" y="2172157"/>
                  </a:lnTo>
                  <a:lnTo>
                    <a:pt x="460946" y="2249297"/>
                  </a:lnTo>
                  <a:lnTo>
                    <a:pt x="453453" y="2251011"/>
                  </a:lnTo>
                  <a:lnTo>
                    <a:pt x="458609" y="2273630"/>
                  </a:lnTo>
                  <a:lnTo>
                    <a:pt x="523100" y="2258911"/>
                  </a:lnTo>
                  <a:lnTo>
                    <a:pt x="517969" y="2236305"/>
                  </a:lnTo>
                  <a:lnTo>
                    <a:pt x="509485" y="2238235"/>
                  </a:lnTo>
                  <a:lnTo>
                    <a:pt x="518528" y="2148319"/>
                  </a:lnTo>
                  <a:lnTo>
                    <a:pt x="529450" y="2145830"/>
                  </a:lnTo>
                  <a:close/>
                </a:path>
                <a:path w="4933315" h="3706495">
                  <a:moveTo>
                    <a:pt x="665441" y="2226462"/>
                  </a:moveTo>
                  <a:lnTo>
                    <a:pt x="659041" y="2198357"/>
                  </a:lnTo>
                  <a:lnTo>
                    <a:pt x="636612" y="2203488"/>
                  </a:lnTo>
                  <a:lnTo>
                    <a:pt x="637870" y="2208961"/>
                  </a:lnTo>
                  <a:lnTo>
                    <a:pt x="605459" y="2216340"/>
                  </a:lnTo>
                  <a:lnTo>
                    <a:pt x="598512" y="2185911"/>
                  </a:lnTo>
                  <a:lnTo>
                    <a:pt x="612330" y="2182749"/>
                  </a:lnTo>
                  <a:lnTo>
                    <a:pt x="613524" y="2188045"/>
                  </a:lnTo>
                  <a:lnTo>
                    <a:pt x="636143" y="2182876"/>
                  </a:lnTo>
                  <a:lnTo>
                    <a:pt x="628573" y="2149703"/>
                  </a:lnTo>
                  <a:lnTo>
                    <a:pt x="605980" y="2154847"/>
                  </a:lnTo>
                  <a:lnTo>
                    <a:pt x="607225" y="2160333"/>
                  </a:lnTo>
                  <a:lnTo>
                    <a:pt x="593407" y="2163470"/>
                  </a:lnTo>
                  <a:lnTo>
                    <a:pt x="586422" y="2132850"/>
                  </a:lnTo>
                  <a:lnTo>
                    <a:pt x="618832" y="2125446"/>
                  </a:lnTo>
                  <a:lnTo>
                    <a:pt x="620077" y="2130920"/>
                  </a:lnTo>
                  <a:lnTo>
                    <a:pt x="642493" y="2125815"/>
                  </a:lnTo>
                  <a:lnTo>
                    <a:pt x="636092" y="2097735"/>
                  </a:lnTo>
                  <a:lnTo>
                    <a:pt x="543763" y="2118791"/>
                  </a:lnTo>
                  <a:lnTo>
                    <a:pt x="548932" y="2141397"/>
                  </a:lnTo>
                  <a:lnTo>
                    <a:pt x="557149" y="2139518"/>
                  </a:lnTo>
                  <a:lnTo>
                    <a:pt x="576199" y="2223033"/>
                  </a:lnTo>
                  <a:lnTo>
                    <a:pt x="567982" y="2224900"/>
                  </a:lnTo>
                  <a:lnTo>
                    <a:pt x="573138" y="2247506"/>
                  </a:lnTo>
                  <a:lnTo>
                    <a:pt x="665441" y="2226462"/>
                  </a:lnTo>
                  <a:close/>
                </a:path>
                <a:path w="4933315" h="3706495">
                  <a:moveTo>
                    <a:pt x="786866" y="1952625"/>
                  </a:moveTo>
                  <a:lnTo>
                    <a:pt x="725538" y="1683689"/>
                  </a:lnTo>
                  <a:lnTo>
                    <a:pt x="750608" y="1677987"/>
                  </a:lnTo>
                  <a:lnTo>
                    <a:pt x="734504" y="1607362"/>
                  </a:lnTo>
                  <a:lnTo>
                    <a:pt x="591769" y="1639925"/>
                  </a:lnTo>
                  <a:lnTo>
                    <a:pt x="607872" y="1710524"/>
                  </a:lnTo>
                  <a:lnTo>
                    <a:pt x="633539" y="1704670"/>
                  </a:lnTo>
                  <a:lnTo>
                    <a:pt x="688543" y="1945830"/>
                  </a:lnTo>
                  <a:lnTo>
                    <a:pt x="672973" y="1969947"/>
                  </a:lnTo>
                  <a:lnTo>
                    <a:pt x="597725" y="1987118"/>
                  </a:lnTo>
                  <a:lnTo>
                    <a:pt x="572681" y="1972170"/>
                  </a:lnTo>
                  <a:lnTo>
                    <a:pt x="517715" y="1731086"/>
                  </a:lnTo>
                  <a:lnTo>
                    <a:pt x="543382" y="1725231"/>
                  </a:lnTo>
                  <a:lnTo>
                    <a:pt x="527278" y="1654619"/>
                  </a:lnTo>
                  <a:lnTo>
                    <a:pt x="384543" y="1687182"/>
                  </a:lnTo>
                  <a:lnTo>
                    <a:pt x="400646" y="1757781"/>
                  </a:lnTo>
                  <a:lnTo>
                    <a:pt x="426313" y="1751926"/>
                  </a:lnTo>
                  <a:lnTo>
                    <a:pt x="487629" y="2020824"/>
                  </a:lnTo>
                  <a:lnTo>
                    <a:pt x="564286" y="2069007"/>
                  </a:lnTo>
                  <a:lnTo>
                    <a:pt x="738047" y="2029383"/>
                  </a:lnTo>
                  <a:lnTo>
                    <a:pt x="786866" y="1952625"/>
                  </a:lnTo>
                  <a:close/>
                </a:path>
                <a:path w="4933315" h="3706495">
                  <a:moveTo>
                    <a:pt x="793115" y="2197354"/>
                  </a:moveTo>
                  <a:lnTo>
                    <a:pt x="788390" y="2176627"/>
                  </a:lnTo>
                  <a:lnTo>
                    <a:pt x="787958" y="2174748"/>
                  </a:lnTo>
                  <a:lnTo>
                    <a:pt x="779729" y="2176627"/>
                  </a:lnTo>
                  <a:lnTo>
                    <a:pt x="774077" y="2151799"/>
                  </a:lnTo>
                  <a:lnTo>
                    <a:pt x="772160" y="2143366"/>
                  </a:lnTo>
                  <a:lnTo>
                    <a:pt x="759028" y="2135111"/>
                  </a:lnTo>
                  <a:lnTo>
                    <a:pt x="758710" y="2134908"/>
                  </a:lnTo>
                  <a:lnTo>
                    <a:pt x="767168" y="2121471"/>
                  </a:lnTo>
                  <a:lnTo>
                    <a:pt x="762546" y="2101291"/>
                  </a:lnTo>
                  <a:lnTo>
                    <a:pt x="760082" y="2090483"/>
                  </a:lnTo>
                  <a:lnTo>
                    <a:pt x="736358" y="2075573"/>
                  </a:lnTo>
                  <a:lnTo>
                    <a:pt x="736358" y="2121420"/>
                  </a:lnTo>
                  <a:lnTo>
                    <a:pt x="731227" y="2129396"/>
                  </a:lnTo>
                  <a:lnTo>
                    <a:pt x="706208" y="2135111"/>
                  </a:lnTo>
                  <a:lnTo>
                    <a:pt x="701319" y="2113673"/>
                  </a:lnTo>
                  <a:lnTo>
                    <a:pt x="699795" y="2106993"/>
                  </a:lnTo>
                  <a:lnTo>
                    <a:pt x="724814" y="2101291"/>
                  </a:lnTo>
                  <a:lnTo>
                    <a:pt x="732904" y="2106244"/>
                  </a:lnTo>
                  <a:lnTo>
                    <a:pt x="736358" y="2121420"/>
                  </a:lnTo>
                  <a:lnTo>
                    <a:pt x="736358" y="2075573"/>
                  </a:lnTo>
                  <a:lnTo>
                    <a:pt x="735533" y="2075053"/>
                  </a:lnTo>
                  <a:lnTo>
                    <a:pt x="657161" y="2092934"/>
                  </a:lnTo>
                  <a:lnTo>
                    <a:pt x="662292" y="2115540"/>
                  </a:lnTo>
                  <a:lnTo>
                    <a:pt x="670534" y="2113673"/>
                  </a:lnTo>
                  <a:lnTo>
                    <a:pt x="689584" y="2197176"/>
                  </a:lnTo>
                  <a:lnTo>
                    <a:pt x="681355" y="2199055"/>
                  </a:lnTo>
                  <a:lnTo>
                    <a:pt x="686511" y="2221661"/>
                  </a:lnTo>
                  <a:lnTo>
                    <a:pt x="732218" y="2211235"/>
                  </a:lnTo>
                  <a:lnTo>
                    <a:pt x="727494" y="2190496"/>
                  </a:lnTo>
                  <a:lnTo>
                    <a:pt x="727062" y="2188616"/>
                  </a:lnTo>
                  <a:lnTo>
                    <a:pt x="718832" y="2190496"/>
                  </a:lnTo>
                  <a:lnTo>
                    <a:pt x="711314" y="2157501"/>
                  </a:lnTo>
                  <a:lnTo>
                    <a:pt x="736307" y="2151799"/>
                  </a:lnTo>
                  <a:lnTo>
                    <a:pt x="744461" y="2156930"/>
                  </a:lnTo>
                  <a:lnTo>
                    <a:pt x="755637" y="2205901"/>
                  </a:lnTo>
                  <a:lnTo>
                    <a:pt x="793115" y="2197354"/>
                  </a:lnTo>
                  <a:close/>
                </a:path>
                <a:path w="4933315" h="3706495">
                  <a:moveTo>
                    <a:pt x="905446" y="2150694"/>
                  </a:moveTo>
                  <a:lnTo>
                    <a:pt x="897394" y="2115388"/>
                  </a:lnTo>
                  <a:lnTo>
                    <a:pt x="872832" y="2099970"/>
                  </a:lnTo>
                  <a:lnTo>
                    <a:pt x="832751" y="2109127"/>
                  </a:lnTo>
                  <a:lnTo>
                    <a:pt x="824941" y="2103958"/>
                  </a:lnTo>
                  <a:lnTo>
                    <a:pt x="820877" y="2086127"/>
                  </a:lnTo>
                  <a:lnTo>
                    <a:pt x="825677" y="2078278"/>
                  </a:lnTo>
                  <a:lnTo>
                    <a:pt x="850074" y="2072716"/>
                  </a:lnTo>
                  <a:lnTo>
                    <a:pt x="857808" y="2077694"/>
                  </a:lnTo>
                  <a:lnTo>
                    <a:pt x="860450" y="2089277"/>
                  </a:lnTo>
                  <a:lnTo>
                    <a:pt x="889927" y="2082558"/>
                  </a:lnTo>
                  <a:lnTo>
                    <a:pt x="885190" y="2061933"/>
                  </a:lnTo>
                  <a:lnTo>
                    <a:pt x="860640" y="2046528"/>
                  </a:lnTo>
                  <a:lnTo>
                    <a:pt x="804811" y="2059254"/>
                  </a:lnTo>
                  <a:lnTo>
                    <a:pt x="789355" y="2083803"/>
                  </a:lnTo>
                  <a:lnTo>
                    <a:pt x="797547" y="2119680"/>
                  </a:lnTo>
                  <a:lnTo>
                    <a:pt x="822121" y="2135314"/>
                  </a:lnTo>
                  <a:lnTo>
                    <a:pt x="862279" y="2126157"/>
                  </a:lnTo>
                  <a:lnTo>
                    <a:pt x="869950" y="2130971"/>
                  </a:lnTo>
                  <a:lnTo>
                    <a:pt x="873963" y="2148548"/>
                  </a:lnTo>
                  <a:lnTo>
                    <a:pt x="869137" y="2156218"/>
                  </a:lnTo>
                  <a:lnTo>
                    <a:pt x="844702" y="2161794"/>
                  </a:lnTo>
                  <a:lnTo>
                    <a:pt x="837044" y="2156968"/>
                  </a:lnTo>
                  <a:lnTo>
                    <a:pt x="834517" y="2145995"/>
                  </a:lnTo>
                  <a:lnTo>
                    <a:pt x="805078" y="2152700"/>
                  </a:lnTo>
                  <a:lnTo>
                    <a:pt x="809599" y="2172551"/>
                  </a:lnTo>
                  <a:lnTo>
                    <a:pt x="834161" y="2187981"/>
                  </a:lnTo>
                  <a:lnTo>
                    <a:pt x="890003" y="2175243"/>
                  </a:lnTo>
                  <a:lnTo>
                    <a:pt x="905446" y="2150694"/>
                  </a:lnTo>
                  <a:close/>
                </a:path>
                <a:path w="4933315" h="3706495">
                  <a:moveTo>
                    <a:pt x="976757" y="2155469"/>
                  </a:moveTo>
                  <a:lnTo>
                    <a:pt x="971600" y="2132863"/>
                  </a:lnTo>
                  <a:lnTo>
                    <a:pt x="963383" y="2134730"/>
                  </a:lnTo>
                  <a:lnTo>
                    <a:pt x="944333" y="2051227"/>
                  </a:lnTo>
                  <a:lnTo>
                    <a:pt x="952550" y="2049360"/>
                  </a:lnTo>
                  <a:lnTo>
                    <a:pt x="947407" y="2026754"/>
                  </a:lnTo>
                  <a:lnTo>
                    <a:pt x="901700" y="2037168"/>
                  </a:lnTo>
                  <a:lnTo>
                    <a:pt x="906856" y="2059774"/>
                  </a:lnTo>
                  <a:lnTo>
                    <a:pt x="915073" y="2057908"/>
                  </a:lnTo>
                  <a:lnTo>
                    <a:pt x="934110" y="2141410"/>
                  </a:lnTo>
                  <a:lnTo>
                    <a:pt x="925906" y="2143290"/>
                  </a:lnTo>
                  <a:lnTo>
                    <a:pt x="931062" y="2165896"/>
                  </a:lnTo>
                  <a:lnTo>
                    <a:pt x="976757" y="2155469"/>
                  </a:lnTo>
                  <a:close/>
                </a:path>
                <a:path w="4933315" h="3706495">
                  <a:moveTo>
                    <a:pt x="1077366" y="2029333"/>
                  </a:moveTo>
                  <a:lnTo>
                    <a:pt x="1070368" y="1998700"/>
                  </a:lnTo>
                  <a:lnTo>
                    <a:pt x="962977" y="2023173"/>
                  </a:lnTo>
                  <a:lnTo>
                    <a:pt x="969987" y="2053818"/>
                  </a:lnTo>
                  <a:lnTo>
                    <a:pt x="992390" y="2048713"/>
                  </a:lnTo>
                  <a:lnTo>
                    <a:pt x="990561" y="2040686"/>
                  </a:lnTo>
                  <a:lnTo>
                    <a:pt x="1007110" y="2036914"/>
                  </a:lnTo>
                  <a:lnTo>
                    <a:pt x="1026147" y="2120417"/>
                  </a:lnTo>
                  <a:lnTo>
                    <a:pt x="1017943" y="2122297"/>
                  </a:lnTo>
                  <a:lnTo>
                    <a:pt x="1023073" y="2144903"/>
                  </a:lnTo>
                  <a:lnTo>
                    <a:pt x="1068984" y="2134438"/>
                  </a:lnTo>
                  <a:lnTo>
                    <a:pt x="1063840" y="2111819"/>
                  </a:lnTo>
                  <a:lnTo>
                    <a:pt x="1055611" y="2113686"/>
                  </a:lnTo>
                  <a:lnTo>
                    <a:pt x="1036561" y="2030196"/>
                  </a:lnTo>
                  <a:lnTo>
                    <a:pt x="1052918" y="2026462"/>
                  </a:lnTo>
                  <a:lnTo>
                    <a:pt x="1054760" y="2034489"/>
                  </a:lnTo>
                  <a:lnTo>
                    <a:pt x="1077366" y="2029333"/>
                  </a:lnTo>
                  <a:close/>
                </a:path>
                <a:path w="4933315" h="3706495">
                  <a:moveTo>
                    <a:pt x="1180528" y="1862797"/>
                  </a:moveTo>
                  <a:lnTo>
                    <a:pt x="1161008" y="1777187"/>
                  </a:lnTo>
                  <a:lnTo>
                    <a:pt x="1154976" y="1750758"/>
                  </a:lnTo>
                  <a:lnTo>
                    <a:pt x="1113967" y="1724990"/>
                  </a:lnTo>
                  <a:lnTo>
                    <a:pt x="1113053" y="1724418"/>
                  </a:lnTo>
                  <a:lnTo>
                    <a:pt x="1139405" y="1682483"/>
                  </a:lnTo>
                  <a:lnTo>
                    <a:pt x="1125042" y="1619453"/>
                  </a:lnTo>
                  <a:lnTo>
                    <a:pt x="1117358" y="1585722"/>
                  </a:lnTo>
                  <a:lnTo>
                    <a:pt x="1082802" y="1564017"/>
                  </a:lnTo>
                  <a:lnTo>
                    <a:pt x="1082802" y="1855838"/>
                  </a:lnTo>
                  <a:lnTo>
                    <a:pt x="1066698" y="1880171"/>
                  </a:lnTo>
                  <a:lnTo>
                    <a:pt x="988555" y="1897976"/>
                  </a:lnTo>
                  <a:lnTo>
                    <a:pt x="965073" y="1794979"/>
                  </a:lnTo>
                  <a:lnTo>
                    <a:pt x="1043076" y="1777187"/>
                  </a:lnTo>
                  <a:lnTo>
                    <a:pt x="1068514" y="1793189"/>
                  </a:lnTo>
                  <a:lnTo>
                    <a:pt x="1082802" y="1855838"/>
                  </a:lnTo>
                  <a:lnTo>
                    <a:pt x="1082802" y="1564017"/>
                  </a:lnTo>
                  <a:lnTo>
                    <a:pt x="1043228" y="1539151"/>
                  </a:lnTo>
                  <a:lnTo>
                    <a:pt x="1043228" y="1682305"/>
                  </a:lnTo>
                  <a:lnTo>
                    <a:pt x="1027176" y="1707184"/>
                  </a:lnTo>
                  <a:lnTo>
                    <a:pt x="949109" y="1724990"/>
                  </a:lnTo>
                  <a:lnTo>
                    <a:pt x="933856" y="1658112"/>
                  </a:lnTo>
                  <a:lnTo>
                    <a:pt x="929106" y="1637271"/>
                  </a:lnTo>
                  <a:lnTo>
                    <a:pt x="1007186" y="1619453"/>
                  </a:lnTo>
                  <a:lnTo>
                    <a:pt x="1032433" y="1634947"/>
                  </a:lnTo>
                  <a:lnTo>
                    <a:pt x="1043228" y="1682305"/>
                  </a:lnTo>
                  <a:lnTo>
                    <a:pt x="1043228" y="1539151"/>
                  </a:lnTo>
                  <a:lnTo>
                    <a:pt x="1040688" y="1537550"/>
                  </a:lnTo>
                  <a:lnTo>
                    <a:pt x="795934" y="1593367"/>
                  </a:lnTo>
                  <a:lnTo>
                    <a:pt x="812050" y="1663966"/>
                  </a:lnTo>
                  <a:lnTo>
                    <a:pt x="837717" y="1658112"/>
                  </a:lnTo>
                  <a:lnTo>
                    <a:pt x="897166" y="1918843"/>
                  </a:lnTo>
                  <a:lnTo>
                    <a:pt x="871499" y="1924685"/>
                  </a:lnTo>
                  <a:lnTo>
                    <a:pt x="887590" y="1995284"/>
                  </a:lnTo>
                  <a:lnTo>
                    <a:pt x="1132357" y="1939467"/>
                  </a:lnTo>
                  <a:lnTo>
                    <a:pt x="1158430" y="1897976"/>
                  </a:lnTo>
                  <a:lnTo>
                    <a:pt x="1180528" y="1862797"/>
                  </a:lnTo>
                  <a:close/>
                </a:path>
                <a:path w="4933315" h="3706495">
                  <a:moveTo>
                    <a:pt x="1219238" y="1988527"/>
                  </a:moveTo>
                  <a:lnTo>
                    <a:pt x="1214081" y="1965921"/>
                  </a:lnTo>
                  <a:lnTo>
                    <a:pt x="1159179" y="1978444"/>
                  </a:lnTo>
                  <a:lnTo>
                    <a:pt x="1164336" y="2001050"/>
                  </a:lnTo>
                  <a:lnTo>
                    <a:pt x="1172781" y="1999119"/>
                  </a:lnTo>
                  <a:lnTo>
                    <a:pt x="1161059" y="2024583"/>
                  </a:lnTo>
                  <a:lnTo>
                    <a:pt x="1139190" y="2006777"/>
                  </a:lnTo>
                  <a:lnTo>
                    <a:pt x="1147775" y="2004822"/>
                  </a:lnTo>
                  <a:lnTo>
                    <a:pt x="1142619" y="1982216"/>
                  </a:lnTo>
                  <a:lnTo>
                    <a:pt x="1085951" y="1995144"/>
                  </a:lnTo>
                  <a:lnTo>
                    <a:pt x="1091095" y="2017750"/>
                  </a:lnTo>
                  <a:lnTo>
                    <a:pt x="1101534" y="2015363"/>
                  </a:lnTo>
                  <a:lnTo>
                    <a:pt x="1152004" y="2052701"/>
                  </a:lnTo>
                  <a:lnTo>
                    <a:pt x="1160462" y="2089785"/>
                  </a:lnTo>
                  <a:lnTo>
                    <a:pt x="1152423" y="2091613"/>
                  </a:lnTo>
                  <a:lnTo>
                    <a:pt x="1157909" y="2115578"/>
                  </a:lnTo>
                  <a:lnTo>
                    <a:pt x="1203426" y="2105202"/>
                  </a:lnTo>
                  <a:lnTo>
                    <a:pt x="1197940" y="2081237"/>
                  </a:lnTo>
                  <a:lnTo>
                    <a:pt x="1189723" y="2083104"/>
                  </a:lnTo>
                  <a:lnTo>
                    <a:pt x="1181265" y="2046020"/>
                  </a:lnTo>
                  <a:lnTo>
                    <a:pt x="1210741" y="1990471"/>
                  </a:lnTo>
                  <a:lnTo>
                    <a:pt x="1219238" y="1988527"/>
                  </a:lnTo>
                  <a:close/>
                </a:path>
                <a:path w="4933315" h="3706495">
                  <a:moveTo>
                    <a:pt x="3824465" y="3367760"/>
                  </a:moveTo>
                  <a:lnTo>
                    <a:pt x="3778567" y="3358134"/>
                  </a:lnTo>
                  <a:lnTo>
                    <a:pt x="3773805" y="3380829"/>
                  </a:lnTo>
                  <a:lnTo>
                    <a:pt x="3782072" y="3382556"/>
                  </a:lnTo>
                  <a:lnTo>
                    <a:pt x="3765791" y="3460089"/>
                  </a:lnTo>
                  <a:lnTo>
                    <a:pt x="3758031" y="3465017"/>
                  </a:lnTo>
                  <a:lnTo>
                    <a:pt x="3733825" y="3459937"/>
                  </a:lnTo>
                  <a:lnTo>
                    <a:pt x="3728542" y="3452253"/>
                  </a:lnTo>
                  <a:lnTo>
                    <a:pt x="3744811" y="3374733"/>
                  </a:lnTo>
                  <a:lnTo>
                    <a:pt x="3753066" y="3376472"/>
                  </a:lnTo>
                  <a:lnTo>
                    <a:pt x="3757828" y="3353778"/>
                  </a:lnTo>
                  <a:lnTo>
                    <a:pt x="3711943" y="3344138"/>
                  </a:lnTo>
                  <a:lnTo>
                    <a:pt x="3707193" y="3366833"/>
                  </a:lnTo>
                  <a:lnTo>
                    <a:pt x="3715448" y="3368573"/>
                  </a:lnTo>
                  <a:lnTo>
                    <a:pt x="3697287" y="3455022"/>
                  </a:lnTo>
                  <a:lnTo>
                    <a:pt x="3713137" y="3479304"/>
                  </a:lnTo>
                  <a:lnTo>
                    <a:pt x="3769004" y="3491026"/>
                  </a:lnTo>
                  <a:lnTo>
                    <a:pt x="3793502" y="3475228"/>
                  </a:lnTo>
                  <a:lnTo>
                    <a:pt x="3811651" y="3388766"/>
                  </a:lnTo>
                  <a:lnTo>
                    <a:pt x="3819690" y="3390455"/>
                  </a:lnTo>
                  <a:lnTo>
                    <a:pt x="3824465" y="3367760"/>
                  </a:lnTo>
                  <a:close/>
                </a:path>
                <a:path w="4933315" h="3706495">
                  <a:moveTo>
                    <a:pt x="3830955" y="468909"/>
                  </a:moveTo>
                  <a:lnTo>
                    <a:pt x="3785057" y="459282"/>
                  </a:lnTo>
                  <a:lnTo>
                    <a:pt x="3780294" y="481977"/>
                  </a:lnTo>
                  <a:lnTo>
                    <a:pt x="3788549" y="483704"/>
                  </a:lnTo>
                  <a:lnTo>
                    <a:pt x="3772281" y="561238"/>
                  </a:lnTo>
                  <a:lnTo>
                    <a:pt x="3764521" y="566166"/>
                  </a:lnTo>
                  <a:lnTo>
                    <a:pt x="3740315" y="561086"/>
                  </a:lnTo>
                  <a:lnTo>
                    <a:pt x="3735032" y="553402"/>
                  </a:lnTo>
                  <a:lnTo>
                    <a:pt x="3751300" y="475881"/>
                  </a:lnTo>
                  <a:lnTo>
                    <a:pt x="3759555" y="477621"/>
                  </a:lnTo>
                  <a:lnTo>
                    <a:pt x="3764318" y="454926"/>
                  </a:lnTo>
                  <a:lnTo>
                    <a:pt x="3718433" y="445287"/>
                  </a:lnTo>
                  <a:lnTo>
                    <a:pt x="3713683" y="467982"/>
                  </a:lnTo>
                  <a:lnTo>
                    <a:pt x="3721938" y="469722"/>
                  </a:lnTo>
                  <a:lnTo>
                    <a:pt x="3703777" y="556171"/>
                  </a:lnTo>
                  <a:lnTo>
                    <a:pt x="3719626" y="580453"/>
                  </a:lnTo>
                  <a:lnTo>
                    <a:pt x="3775494" y="592175"/>
                  </a:lnTo>
                  <a:lnTo>
                    <a:pt x="3799992" y="576376"/>
                  </a:lnTo>
                  <a:lnTo>
                    <a:pt x="3818140" y="489915"/>
                  </a:lnTo>
                  <a:lnTo>
                    <a:pt x="3826179" y="491604"/>
                  </a:lnTo>
                  <a:lnTo>
                    <a:pt x="3830955" y="468909"/>
                  </a:lnTo>
                  <a:close/>
                </a:path>
                <a:path w="4933315" h="3706495">
                  <a:moveTo>
                    <a:pt x="3960279" y="3396284"/>
                  </a:moveTo>
                  <a:lnTo>
                    <a:pt x="3914368" y="3386645"/>
                  </a:lnTo>
                  <a:lnTo>
                    <a:pt x="3909618" y="3409340"/>
                  </a:lnTo>
                  <a:lnTo>
                    <a:pt x="3917861" y="3411080"/>
                  </a:lnTo>
                  <a:lnTo>
                    <a:pt x="3906697" y="3464255"/>
                  </a:lnTo>
                  <a:lnTo>
                    <a:pt x="3877043" y="3378809"/>
                  </a:lnTo>
                  <a:lnTo>
                    <a:pt x="3840099" y="3371050"/>
                  </a:lnTo>
                  <a:lnTo>
                    <a:pt x="3835323" y="3393757"/>
                  </a:lnTo>
                  <a:lnTo>
                    <a:pt x="3843578" y="3395472"/>
                  </a:lnTo>
                  <a:lnTo>
                    <a:pt x="3825976" y="3479304"/>
                  </a:lnTo>
                  <a:lnTo>
                    <a:pt x="3817721" y="3477577"/>
                  </a:lnTo>
                  <a:lnTo>
                    <a:pt x="3812959" y="3500272"/>
                  </a:lnTo>
                  <a:lnTo>
                    <a:pt x="3858844" y="3509899"/>
                  </a:lnTo>
                  <a:lnTo>
                    <a:pt x="3863606" y="3487204"/>
                  </a:lnTo>
                  <a:lnTo>
                    <a:pt x="3855364" y="3485464"/>
                  </a:lnTo>
                  <a:lnTo>
                    <a:pt x="3866159" y="3434042"/>
                  </a:lnTo>
                  <a:lnTo>
                    <a:pt x="3895229" y="3517531"/>
                  </a:lnTo>
                  <a:lnTo>
                    <a:pt x="3933139" y="3525494"/>
                  </a:lnTo>
                  <a:lnTo>
                    <a:pt x="3937901" y="3502799"/>
                  </a:lnTo>
                  <a:lnTo>
                    <a:pt x="3929659" y="3501059"/>
                  </a:lnTo>
                  <a:lnTo>
                    <a:pt x="3947249" y="3417239"/>
                  </a:lnTo>
                  <a:lnTo>
                    <a:pt x="3955504" y="3418967"/>
                  </a:lnTo>
                  <a:lnTo>
                    <a:pt x="3960279" y="3396284"/>
                  </a:lnTo>
                  <a:close/>
                </a:path>
                <a:path w="4933315" h="3706495">
                  <a:moveTo>
                    <a:pt x="3966768" y="497433"/>
                  </a:moveTo>
                  <a:lnTo>
                    <a:pt x="3920858" y="487794"/>
                  </a:lnTo>
                  <a:lnTo>
                    <a:pt x="3916108" y="510489"/>
                  </a:lnTo>
                  <a:lnTo>
                    <a:pt x="3924350" y="512229"/>
                  </a:lnTo>
                  <a:lnTo>
                    <a:pt x="3913187" y="565404"/>
                  </a:lnTo>
                  <a:lnTo>
                    <a:pt x="3883533" y="479958"/>
                  </a:lnTo>
                  <a:lnTo>
                    <a:pt x="3846588" y="472198"/>
                  </a:lnTo>
                  <a:lnTo>
                    <a:pt x="3841813" y="494906"/>
                  </a:lnTo>
                  <a:lnTo>
                    <a:pt x="3850068" y="496620"/>
                  </a:lnTo>
                  <a:lnTo>
                    <a:pt x="3832466" y="580453"/>
                  </a:lnTo>
                  <a:lnTo>
                    <a:pt x="3824211" y="578726"/>
                  </a:lnTo>
                  <a:lnTo>
                    <a:pt x="3819448" y="601421"/>
                  </a:lnTo>
                  <a:lnTo>
                    <a:pt x="3865334" y="611047"/>
                  </a:lnTo>
                  <a:lnTo>
                    <a:pt x="3870096" y="588352"/>
                  </a:lnTo>
                  <a:lnTo>
                    <a:pt x="3861854" y="586613"/>
                  </a:lnTo>
                  <a:lnTo>
                    <a:pt x="3872649" y="535190"/>
                  </a:lnTo>
                  <a:lnTo>
                    <a:pt x="3901719" y="618680"/>
                  </a:lnTo>
                  <a:lnTo>
                    <a:pt x="3939629" y="626643"/>
                  </a:lnTo>
                  <a:lnTo>
                    <a:pt x="3944391" y="603948"/>
                  </a:lnTo>
                  <a:lnTo>
                    <a:pt x="3936149" y="602208"/>
                  </a:lnTo>
                  <a:lnTo>
                    <a:pt x="3953738" y="518388"/>
                  </a:lnTo>
                  <a:lnTo>
                    <a:pt x="3961993" y="520115"/>
                  </a:lnTo>
                  <a:lnTo>
                    <a:pt x="3966768" y="497433"/>
                  </a:lnTo>
                  <a:close/>
                </a:path>
                <a:path w="4933315" h="3706495">
                  <a:moveTo>
                    <a:pt x="4021785" y="3409200"/>
                  </a:moveTo>
                  <a:lnTo>
                    <a:pt x="3975900" y="3399561"/>
                  </a:lnTo>
                  <a:lnTo>
                    <a:pt x="3971112" y="3422243"/>
                  </a:lnTo>
                  <a:lnTo>
                    <a:pt x="3979380" y="3423983"/>
                  </a:lnTo>
                  <a:lnTo>
                    <a:pt x="3961790" y="3507816"/>
                  </a:lnTo>
                  <a:lnTo>
                    <a:pt x="3953535" y="3506076"/>
                  </a:lnTo>
                  <a:lnTo>
                    <a:pt x="3948773" y="3528784"/>
                  </a:lnTo>
                  <a:lnTo>
                    <a:pt x="3994658" y="3538410"/>
                  </a:lnTo>
                  <a:lnTo>
                    <a:pt x="3999407" y="3515703"/>
                  </a:lnTo>
                  <a:lnTo>
                    <a:pt x="3991152" y="3513975"/>
                  </a:lnTo>
                  <a:lnTo>
                    <a:pt x="4008755" y="3430155"/>
                  </a:lnTo>
                  <a:lnTo>
                    <a:pt x="4017022" y="3431908"/>
                  </a:lnTo>
                  <a:lnTo>
                    <a:pt x="4021785" y="3409200"/>
                  </a:lnTo>
                  <a:close/>
                </a:path>
                <a:path w="4933315" h="3706495">
                  <a:moveTo>
                    <a:pt x="4028275" y="510349"/>
                  </a:moveTo>
                  <a:lnTo>
                    <a:pt x="3982389" y="500710"/>
                  </a:lnTo>
                  <a:lnTo>
                    <a:pt x="3977602" y="523392"/>
                  </a:lnTo>
                  <a:lnTo>
                    <a:pt x="3985869" y="525132"/>
                  </a:lnTo>
                  <a:lnTo>
                    <a:pt x="3968280" y="608965"/>
                  </a:lnTo>
                  <a:lnTo>
                    <a:pt x="3960025" y="607225"/>
                  </a:lnTo>
                  <a:lnTo>
                    <a:pt x="3955262" y="629920"/>
                  </a:lnTo>
                  <a:lnTo>
                    <a:pt x="4001147" y="639546"/>
                  </a:lnTo>
                  <a:lnTo>
                    <a:pt x="4005897" y="616851"/>
                  </a:lnTo>
                  <a:lnTo>
                    <a:pt x="3997642" y="615124"/>
                  </a:lnTo>
                  <a:lnTo>
                    <a:pt x="4015244" y="531304"/>
                  </a:lnTo>
                  <a:lnTo>
                    <a:pt x="4023512" y="533044"/>
                  </a:lnTo>
                  <a:lnTo>
                    <a:pt x="4028275" y="510349"/>
                  </a:lnTo>
                  <a:close/>
                </a:path>
                <a:path w="4933315" h="3706495">
                  <a:moveTo>
                    <a:pt x="4157141" y="2971444"/>
                  </a:moveTo>
                  <a:lnTo>
                    <a:pt x="4012628" y="2941116"/>
                  </a:lnTo>
                  <a:lnTo>
                    <a:pt x="3997756" y="3011982"/>
                  </a:lnTo>
                  <a:lnTo>
                    <a:pt x="4024147" y="3017520"/>
                  </a:lnTo>
                  <a:lnTo>
                    <a:pt x="4006304" y="3102508"/>
                  </a:lnTo>
                  <a:lnTo>
                    <a:pt x="3896156" y="3079381"/>
                  </a:lnTo>
                  <a:lnTo>
                    <a:pt x="3913987" y="2994393"/>
                  </a:lnTo>
                  <a:lnTo>
                    <a:pt x="3939768" y="2999803"/>
                  </a:lnTo>
                  <a:lnTo>
                    <a:pt x="3954627" y="2928937"/>
                  </a:lnTo>
                  <a:lnTo>
                    <a:pt x="3811371" y="2898838"/>
                  </a:lnTo>
                  <a:lnTo>
                    <a:pt x="3796500" y="2969742"/>
                  </a:lnTo>
                  <a:lnTo>
                    <a:pt x="3822268" y="2975140"/>
                  </a:lnTo>
                  <a:lnTo>
                    <a:pt x="3767315" y="3236849"/>
                  </a:lnTo>
                  <a:lnTo>
                    <a:pt x="3741547" y="3231438"/>
                  </a:lnTo>
                  <a:lnTo>
                    <a:pt x="3726662" y="3302304"/>
                  </a:lnTo>
                  <a:lnTo>
                    <a:pt x="3869944" y="3332378"/>
                  </a:lnTo>
                  <a:lnTo>
                    <a:pt x="3884815" y="3261525"/>
                  </a:lnTo>
                  <a:lnTo>
                    <a:pt x="3859060" y="3256102"/>
                  </a:lnTo>
                  <a:lnTo>
                    <a:pt x="3879481" y="3158833"/>
                  </a:lnTo>
                  <a:lnTo>
                    <a:pt x="3989616" y="3181959"/>
                  </a:lnTo>
                  <a:lnTo>
                    <a:pt x="3969194" y="3279229"/>
                  </a:lnTo>
                  <a:lnTo>
                    <a:pt x="3942804" y="3273691"/>
                  </a:lnTo>
                  <a:lnTo>
                    <a:pt x="3927932" y="3344557"/>
                  </a:lnTo>
                  <a:lnTo>
                    <a:pt x="4072432" y="3374872"/>
                  </a:lnTo>
                  <a:lnTo>
                    <a:pt x="4087317" y="3304019"/>
                  </a:lnTo>
                  <a:lnTo>
                    <a:pt x="4060926" y="3298482"/>
                  </a:lnTo>
                  <a:lnTo>
                    <a:pt x="4115866" y="3036786"/>
                  </a:lnTo>
                  <a:lnTo>
                    <a:pt x="4142257" y="3042323"/>
                  </a:lnTo>
                  <a:lnTo>
                    <a:pt x="4157141" y="2971444"/>
                  </a:lnTo>
                  <a:close/>
                </a:path>
                <a:path w="4933315" h="3706495">
                  <a:moveTo>
                    <a:pt x="4162895" y="3438804"/>
                  </a:moveTo>
                  <a:lnTo>
                    <a:pt x="4114254" y="3428593"/>
                  </a:lnTo>
                  <a:lnTo>
                    <a:pt x="4109504" y="3451301"/>
                  </a:lnTo>
                  <a:lnTo>
                    <a:pt x="4115841" y="3452622"/>
                  </a:lnTo>
                  <a:lnTo>
                    <a:pt x="4081259" y="3511727"/>
                  </a:lnTo>
                  <a:lnTo>
                    <a:pt x="4073372" y="3443706"/>
                  </a:lnTo>
                  <a:lnTo>
                    <a:pt x="4079710" y="3445040"/>
                  </a:lnTo>
                  <a:lnTo>
                    <a:pt x="4084485" y="3422358"/>
                  </a:lnTo>
                  <a:lnTo>
                    <a:pt x="4037431" y="3412464"/>
                  </a:lnTo>
                  <a:lnTo>
                    <a:pt x="4032643" y="3435159"/>
                  </a:lnTo>
                  <a:lnTo>
                    <a:pt x="4042257" y="3437178"/>
                  </a:lnTo>
                  <a:lnTo>
                    <a:pt x="4052659" y="3526879"/>
                  </a:lnTo>
                  <a:lnTo>
                    <a:pt x="4045127" y="3525304"/>
                  </a:lnTo>
                  <a:lnTo>
                    <a:pt x="4040365" y="3547986"/>
                  </a:lnTo>
                  <a:lnTo>
                    <a:pt x="4105110" y="3561575"/>
                  </a:lnTo>
                  <a:lnTo>
                    <a:pt x="4109885" y="3538893"/>
                  </a:lnTo>
                  <a:lnTo>
                    <a:pt x="4101376" y="3537102"/>
                  </a:lnTo>
                  <a:lnTo>
                    <a:pt x="4147159" y="3459200"/>
                  </a:lnTo>
                  <a:lnTo>
                    <a:pt x="4158132" y="3461499"/>
                  </a:lnTo>
                  <a:lnTo>
                    <a:pt x="4162895" y="3438804"/>
                  </a:lnTo>
                  <a:close/>
                </a:path>
                <a:path w="4933315" h="3706495">
                  <a:moveTo>
                    <a:pt x="4163618" y="72605"/>
                  </a:moveTo>
                  <a:lnTo>
                    <a:pt x="4019105" y="42278"/>
                  </a:lnTo>
                  <a:lnTo>
                    <a:pt x="4004233" y="113144"/>
                  </a:lnTo>
                  <a:lnTo>
                    <a:pt x="4030624" y="118681"/>
                  </a:lnTo>
                  <a:lnTo>
                    <a:pt x="4012781" y="203669"/>
                  </a:lnTo>
                  <a:lnTo>
                    <a:pt x="3902633" y="180543"/>
                  </a:lnTo>
                  <a:lnTo>
                    <a:pt x="3920464" y="95554"/>
                  </a:lnTo>
                  <a:lnTo>
                    <a:pt x="3946245" y="100965"/>
                  </a:lnTo>
                  <a:lnTo>
                    <a:pt x="3961104" y="30099"/>
                  </a:lnTo>
                  <a:lnTo>
                    <a:pt x="3817848" y="0"/>
                  </a:lnTo>
                  <a:lnTo>
                    <a:pt x="3802977" y="70904"/>
                  </a:lnTo>
                  <a:lnTo>
                    <a:pt x="3828745" y="76301"/>
                  </a:lnTo>
                  <a:lnTo>
                    <a:pt x="3773792" y="338010"/>
                  </a:lnTo>
                  <a:lnTo>
                    <a:pt x="3748024" y="332600"/>
                  </a:lnTo>
                  <a:lnTo>
                    <a:pt x="3733139" y="403466"/>
                  </a:lnTo>
                  <a:lnTo>
                    <a:pt x="3876421" y="433539"/>
                  </a:lnTo>
                  <a:lnTo>
                    <a:pt x="3891292" y="362686"/>
                  </a:lnTo>
                  <a:lnTo>
                    <a:pt x="3865537" y="357263"/>
                  </a:lnTo>
                  <a:lnTo>
                    <a:pt x="3885958" y="259994"/>
                  </a:lnTo>
                  <a:lnTo>
                    <a:pt x="3996093" y="283121"/>
                  </a:lnTo>
                  <a:lnTo>
                    <a:pt x="3975671" y="380390"/>
                  </a:lnTo>
                  <a:lnTo>
                    <a:pt x="3949281" y="374853"/>
                  </a:lnTo>
                  <a:lnTo>
                    <a:pt x="3934409" y="445719"/>
                  </a:lnTo>
                  <a:lnTo>
                    <a:pt x="4078909" y="476034"/>
                  </a:lnTo>
                  <a:lnTo>
                    <a:pt x="4093794" y="405180"/>
                  </a:lnTo>
                  <a:lnTo>
                    <a:pt x="4067403" y="399643"/>
                  </a:lnTo>
                  <a:lnTo>
                    <a:pt x="4122343" y="137947"/>
                  </a:lnTo>
                  <a:lnTo>
                    <a:pt x="4148734" y="143484"/>
                  </a:lnTo>
                  <a:lnTo>
                    <a:pt x="4163618" y="72605"/>
                  </a:lnTo>
                  <a:close/>
                </a:path>
                <a:path w="4933315" h="3706495">
                  <a:moveTo>
                    <a:pt x="4169384" y="539965"/>
                  </a:moveTo>
                  <a:lnTo>
                    <a:pt x="4120743" y="529755"/>
                  </a:lnTo>
                  <a:lnTo>
                    <a:pt x="4115993" y="552462"/>
                  </a:lnTo>
                  <a:lnTo>
                    <a:pt x="4122331" y="553783"/>
                  </a:lnTo>
                  <a:lnTo>
                    <a:pt x="4087749" y="612889"/>
                  </a:lnTo>
                  <a:lnTo>
                    <a:pt x="4079862" y="544868"/>
                  </a:lnTo>
                  <a:lnTo>
                    <a:pt x="4086199" y="546201"/>
                  </a:lnTo>
                  <a:lnTo>
                    <a:pt x="4090974" y="523519"/>
                  </a:lnTo>
                  <a:lnTo>
                    <a:pt x="4043921" y="513638"/>
                  </a:lnTo>
                  <a:lnTo>
                    <a:pt x="4039133" y="536321"/>
                  </a:lnTo>
                  <a:lnTo>
                    <a:pt x="4048747" y="538340"/>
                  </a:lnTo>
                  <a:lnTo>
                    <a:pt x="4059148" y="628040"/>
                  </a:lnTo>
                  <a:lnTo>
                    <a:pt x="4051617" y="626465"/>
                  </a:lnTo>
                  <a:lnTo>
                    <a:pt x="4046855" y="649147"/>
                  </a:lnTo>
                  <a:lnTo>
                    <a:pt x="4111587" y="662736"/>
                  </a:lnTo>
                  <a:lnTo>
                    <a:pt x="4116374" y="640054"/>
                  </a:lnTo>
                  <a:lnTo>
                    <a:pt x="4107865" y="638263"/>
                  </a:lnTo>
                  <a:lnTo>
                    <a:pt x="4153649" y="560362"/>
                  </a:lnTo>
                  <a:lnTo>
                    <a:pt x="4164622" y="562660"/>
                  </a:lnTo>
                  <a:lnTo>
                    <a:pt x="4169384" y="539965"/>
                  </a:lnTo>
                  <a:close/>
                </a:path>
                <a:path w="4933315" h="3706495">
                  <a:moveTo>
                    <a:pt x="4275125" y="3462375"/>
                  </a:moveTo>
                  <a:lnTo>
                    <a:pt x="4182453" y="3442919"/>
                  </a:lnTo>
                  <a:lnTo>
                    <a:pt x="4177690" y="3465614"/>
                  </a:lnTo>
                  <a:lnTo>
                    <a:pt x="4185932" y="3467341"/>
                  </a:lnTo>
                  <a:lnTo>
                    <a:pt x="4168343" y="3551174"/>
                  </a:lnTo>
                  <a:lnTo>
                    <a:pt x="4160101" y="3549434"/>
                  </a:lnTo>
                  <a:lnTo>
                    <a:pt x="4155338" y="3572129"/>
                  </a:lnTo>
                  <a:lnTo>
                    <a:pt x="4247985" y="3591585"/>
                  </a:lnTo>
                  <a:lnTo>
                    <a:pt x="4253916" y="3563378"/>
                  </a:lnTo>
                  <a:lnTo>
                    <a:pt x="4231398" y="3558667"/>
                  </a:lnTo>
                  <a:lnTo>
                    <a:pt x="4230255" y="3564166"/>
                  </a:lnTo>
                  <a:lnTo>
                    <a:pt x="4197718" y="3557320"/>
                  </a:lnTo>
                  <a:lnTo>
                    <a:pt x="4204131" y="3526777"/>
                  </a:lnTo>
                  <a:lnTo>
                    <a:pt x="4218000" y="3529673"/>
                  </a:lnTo>
                  <a:lnTo>
                    <a:pt x="4216870" y="3534981"/>
                  </a:lnTo>
                  <a:lnTo>
                    <a:pt x="4239577" y="3539744"/>
                  </a:lnTo>
                  <a:lnTo>
                    <a:pt x="4246575" y="3506444"/>
                  </a:lnTo>
                  <a:lnTo>
                    <a:pt x="4223905" y="3501682"/>
                  </a:lnTo>
                  <a:lnTo>
                    <a:pt x="4222737" y="3507181"/>
                  </a:lnTo>
                  <a:lnTo>
                    <a:pt x="4208869" y="3504260"/>
                  </a:lnTo>
                  <a:lnTo>
                    <a:pt x="4215320" y="3473513"/>
                  </a:lnTo>
                  <a:lnTo>
                    <a:pt x="4247858" y="3480346"/>
                  </a:lnTo>
                  <a:lnTo>
                    <a:pt x="4246702" y="3485819"/>
                  </a:lnTo>
                  <a:lnTo>
                    <a:pt x="4269206" y="3490557"/>
                  </a:lnTo>
                  <a:lnTo>
                    <a:pt x="4275125" y="3462375"/>
                  </a:lnTo>
                  <a:close/>
                </a:path>
                <a:path w="4933315" h="3706495">
                  <a:moveTo>
                    <a:pt x="4281614" y="563537"/>
                  </a:moveTo>
                  <a:lnTo>
                    <a:pt x="4188942" y="544080"/>
                  </a:lnTo>
                  <a:lnTo>
                    <a:pt x="4184180" y="566775"/>
                  </a:lnTo>
                  <a:lnTo>
                    <a:pt x="4192422" y="568502"/>
                  </a:lnTo>
                  <a:lnTo>
                    <a:pt x="4174833" y="652335"/>
                  </a:lnTo>
                  <a:lnTo>
                    <a:pt x="4166590" y="650595"/>
                  </a:lnTo>
                  <a:lnTo>
                    <a:pt x="4161828" y="673290"/>
                  </a:lnTo>
                  <a:lnTo>
                    <a:pt x="4254474" y="692746"/>
                  </a:lnTo>
                  <a:lnTo>
                    <a:pt x="4260405" y="664540"/>
                  </a:lnTo>
                  <a:lnTo>
                    <a:pt x="4237888" y="659828"/>
                  </a:lnTo>
                  <a:lnTo>
                    <a:pt x="4236745" y="665327"/>
                  </a:lnTo>
                  <a:lnTo>
                    <a:pt x="4204208" y="658482"/>
                  </a:lnTo>
                  <a:lnTo>
                    <a:pt x="4210621" y="627938"/>
                  </a:lnTo>
                  <a:lnTo>
                    <a:pt x="4224490" y="630834"/>
                  </a:lnTo>
                  <a:lnTo>
                    <a:pt x="4223359" y="636143"/>
                  </a:lnTo>
                  <a:lnTo>
                    <a:pt x="4246067" y="640905"/>
                  </a:lnTo>
                  <a:lnTo>
                    <a:pt x="4253065" y="607606"/>
                  </a:lnTo>
                  <a:lnTo>
                    <a:pt x="4230395" y="602843"/>
                  </a:lnTo>
                  <a:lnTo>
                    <a:pt x="4229227" y="608330"/>
                  </a:lnTo>
                  <a:lnTo>
                    <a:pt x="4215358" y="605421"/>
                  </a:lnTo>
                  <a:lnTo>
                    <a:pt x="4221810" y="574675"/>
                  </a:lnTo>
                  <a:lnTo>
                    <a:pt x="4254347" y="581507"/>
                  </a:lnTo>
                  <a:lnTo>
                    <a:pt x="4253192" y="586981"/>
                  </a:lnTo>
                  <a:lnTo>
                    <a:pt x="4275696" y="591718"/>
                  </a:lnTo>
                  <a:lnTo>
                    <a:pt x="4281614" y="563537"/>
                  </a:lnTo>
                  <a:close/>
                </a:path>
                <a:path w="4933315" h="3706495">
                  <a:moveTo>
                    <a:pt x="4390796" y="3507613"/>
                  </a:moveTo>
                  <a:lnTo>
                    <a:pt x="4384129" y="3497402"/>
                  </a:lnTo>
                  <a:lnTo>
                    <a:pt x="4374947" y="3483330"/>
                  </a:lnTo>
                  <a:lnTo>
                    <a:pt x="4359503" y="3480092"/>
                  </a:lnTo>
                  <a:lnTo>
                    <a:pt x="4359503" y="3510572"/>
                  </a:lnTo>
                  <a:lnTo>
                    <a:pt x="4356303" y="3525799"/>
                  </a:lnTo>
                  <a:lnTo>
                    <a:pt x="4348315" y="3530892"/>
                  </a:lnTo>
                  <a:lnTo>
                    <a:pt x="4323194" y="3525634"/>
                  </a:lnTo>
                  <a:lnTo>
                    <a:pt x="4329125" y="3497402"/>
                  </a:lnTo>
                  <a:lnTo>
                    <a:pt x="4354233" y="3502685"/>
                  </a:lnTo>
                  <a:lnTo>
                    <a:pt x="4359503" y="3510572"/>
                  </a:lnTo>
                  <a:lnTo>
                    <a:pt x="4359503" y="3480092"/>
                  </a:lnTo>
                  <a:lnTo>
                    <a:pt x="4296257" y="3466820"/>
                  </a:lnTo>
                  <a:lnTo>
                    <a:pt x="4291482" y="3489502"/>
                  </a:lnTo>
                  <a:lnTo>
                    <a:pt x="4299737" y="3491255"/>
                  </a:lnTo>
                  <a:lnTo>
                    <a:pt x="4282148" y="3575062"/>
                  </a:lnTo>
                  <a:lnTo>
                    <a:pt x="4273893" y="3573335"/>
                  </a:lnTo>
                  <a:lnTo>
                    <a:pt x="4269130" y="3596030"/>
                  </a:lnTo>
                  <a:lnTo>
                    <a:pt x="4315015" y="3605657"/>
                  </a:lnTo>
                  <a:lnTo>
                    <a:pt x="4319778" y="3582962"/>
                  </a:lnTo>
                  <a:lnTo>
                    <a:pt x="4311510" y="3581235"/>
                  </a:lnTo>
                  <a:lnTo>
                    <a:pt x="4312805" y="3575062"/>
                  </a:lnTo>
                  <a:lnTo>
                    <a:pt x="4318482" y="3548113"/>
                  </a:lnTo>
                  <a:lnTo>
                    <a:pt x="4343578" y="3553371"/>
                  </a:lnTo>
                  <a:lnTo>
                    <a:pt x="4348823" y="3561435"/>
                  </a:lnTo>
                  <a:lnTo>
                    <a:pt x="4338510" y="3610597"/>
                  </a:lnTo>
                  <a:lnTo>
                    <a:pt x="4376140" y="3618496"/>
                  </a:lnTo>
                  <a:lnTo>
                    <a:pt x="4380903" y="3595801"/>
                  </a:lnTo>
                  <a:lnTo>
                    <a:pt x="4372635" y="3594074"/>
                  </a:lnTo>
                  <a:lnTo>
                    <a:pt x="4379658" y="3560686"/>
                  </a:lnTo>
                  <a:lnTo>
                    <a:pt x="4371454" y="3548113"/>
                  </a:lnTo>
                  <a:lnTo>
                    <a:pt x="4370984" y="3547402"/>
                  </a:lnTo>
                  <a:lnTo>
                    <a:pt x="4384281" y="3538715"/>
                  </a:lnTo>
                  <a:lnTo>
                    <a:pt x="4385919" y="3530892"/>
                  </a:lnTo>
                  <a:lnTo>
                    <a:pt x="4390796" y="3507613"/>
                  </a:lnTo>
                  <a:close/>
                </a:path>
                <a:path w="4933315" h="3706495">
                  <a:moveTo>
                    <a:pt x="4397286" y="608761"/>
                  </a:moveTo>
                  <a:lnTo>
                    <a:pt x="4390618" y="598551"/>
                  </a:lnTo>
                  <a:lnTo>
                    <a:pt x="4381436" y="584479"/>
                  </a:lnTo>
                  <a:lnTo>
                    <a:pt x="4365993" y="581240"/>
                  </a:lnTo>
                  <a:lnTo>
                    <a:pt x="4365993" y="611720"/>
                  </a:lnTo>
                  <a:lnTo>
                    <a:pt x="4362793" y="626948"/>
                  </a:lnTo>
                  <a:lnTo>
                    <a:pt x="4354804" y="632040"/>
                  </a:lnTo>
                  <a:lnTo>
                    <a:pt x="4329684" y="626783"/>
                  </a:lnTo>
                  <a:lnTo>
                    <a:pt x="4335615" y="598551"/>
                  </a:lnTo>
                  <a:lnTo>
                    <a:pt x="4360723" y="603834"/>
                  </a:lnTo>
                  <a:lnTo>
                    <a:pt x="4365993" y="611720"/>
                  </a:lnTo>
                  <a:lnTo>
                    <a:pt x="4365993" y="581240"/>
                  </a:lnTo>
                  <a:lnTo>
                    <a:pt x="4302747" y="567969"/>
                  </a:lnTo>
                  <a:lnTo>
                    <a:pt x="4297972" y="590651"/>
                  </a:lnTo>
                  <a:lnTo>
                    <a:pt x="4306227" y="592404"/>
                  </a:lnTo>
                  <a:lnTo>
                    <a:pt x="4288637" y="676211"/>
                  </a:lnTo>
                  <a:lnTo>
                    <a:pt x="4280382" y="674484"/>
                  </a:lnTo>
                  <a:lnTo>
                    <a:pt x="4275620" y="697179"/>
                  </a:lnTo>
                  <a:lnTo>
                    <a:pt x="4321505" y="706805"/>
                  </a:lnTo>
                  <a:lnTo>
                    <a:pt x="4326267" y="684110"/>
                  </a:lnTo>
                  <a:lnTo>
                    <a:pt x="4318000" y="682383"/>
                  </a:lnTo>
                  <a:lnTo>
                    <a:pt x="4319295" y="676211"/>
                  </a:lnTo>
                  <a:lnTo>
                    <a:pt x="4324972" y="649262"/>
                  </a:lnTo>
                  <a:lnTo>
                    <a:pt x="4350067" y="654519"/>
                  </a:lnTo>
                  <a:lnTo>
                    <a:pt x="4355312" y="662584"/>
                  </a:lnTo>
                  <a:lnTo>
                    <a:pt x="4345000" y="711746"/>
                  </a:lnTo>
                  <a:lnTo>
                    <a:pt x="4382630" y="719645"/>
                  </a:lnTo>
                  <a:lnTo>
                    <a:pt x="4387393" y="696950"/>
                  </a:lnTo>
                  <a:lnTo>
                    <a:pt x="4379125" y="695223"/>
                  </a:lnTo>
                  <a:lnTo>
                    <a:pt x="4386148" y="661835"/>
                  </a:lnTo>
                  <a:lnTo>
                    <a:pt x="4377931" y="649262"/>
                  </a:lnTo>
                  <a:lnTo>
                    <a:pt x="4377474" y="648550"/>
                  </a:lnTo>
                  <a:lnTo>
                    <a:pt x="4390771" y="639864"/>
                  </a:lnTo>
                  <a:lnTo>
                    <a:pt x="4392409" y="632040"/>
                  </a:lnTo>
                  <a:lnTo>
                    <a:pt x="4397286" y="608761"/>
                  </a:lnTo>
                  <a:close/>
                </a:path>
                <a:path w="4933315" h="3706495">
                  <a:moveTo>
                    <a:pt x="4516386" y="3533952"/>
                  </a:moveTo>
                  <a:lnTo>
                    <a:pt x="4500524" y="3509683"/>
                  </a:lnTo>
                  <a:lnTo>
                    <a:pt x="4444466" y="3497923"/>
                  </a:lnTo>
                  <a:lnTo>
                    <a:pt x="4420171" y="3513759"/>
                  </a:lnTo>
                  <a:lnTo>
                    <a:pt x="4412627" y="3549789"/>
                  </a:lnTo>
                  <a:lnTo>
                    <a:pt x="4428426" y="3574262"/>
                  </a:lnTo>
                  <a:lnTo>
                    <a:pt x="4468736" y="3582720"/>
                  </a:lnTo>
                  <a:lnTo>
                    <a:pt x="4473676" y="3590302"/>
                  </a:lnTo>
                  <a:lnTo>
                    <a:pt x="4469981" y="3607943"/>
                  </a:lnTo>
                  <a:lnTo>
                    <a:pt x="4462399" y="3612896"/>
                  </a:lnTo>
                  <a:lnTo>
                    <a:pt x="4437875" y="3607752"/>
                  </a:lnTo>
                  <a:lnTo>
                    <a:pt x="4432922" y="3600170"/>
                  </a:lnTo>
                  <a:lnTo>
                    <a:pt x="4435221" y="3589147"/>
                  </a:lnTo>
                  <a:lnTo>
                    <a:pt x="4405668" y="3582924"/>
                  </a:lnTo>
                  <a:lnTo>
                    <a:pt x="4401477" y="3602850"/>
                  </a:lnTo>
                  <a:lnTo>
                    <a:pt x="4417339" y="3627132"/>
                  </a:lnTo>
                  <a:lnTo>
                    <a:pt x="4473397" y="3638893"/>
                  </a:lnTo>
                  <a:lnTo>
                    <a:pt x="4497692" y="3623043"/>
                  </a:lnTo>
                  <a:lnTo>
                    <a:pt x="4505122" y="3587610"/>
                  </a:lnTo>
                  <a:lnTo>
                    <a:pt x="4489259" y="3563340"/>
                  </a:lnTo>
                  <a:lnTo>
                    <a:pt x="4449026" y="3554907"/>
                  </a:lnTo>
                  <a:lnTo>
                    <a:pt x="4444085" y="3546945"/>
                  </a:lnTo>
                  <a:lnTo>
                    <a:pt x="4447845" y="3529050"/>
                  </a:lnTo>
                  <a:lnTo>
                    <a:pt x="4455477" y="3523932"/>
                  </a:lnTo>
                  <a:lnTo>
                    <a:pt x="4479963" y="3529063"/>
                  </a:lnTo>
                  <a:lnTo>
                    <a:pt x="4484916" y="3536823"/>
                  </a:lnTo>
                  <a:lnTo>
                    <a:pt x="4482477" y="3548456"/>
                  </a:lnTo>
                  <a:lnTo>
                    <a:pt x="4512056" y="3554666"/>
                  </a:lnTo>
                  <a:lnTo>
                    <a:pt x="4516386" y="3533952"/>
                  </a:lnTo>
                  <a:close/>
                </a:path>
                <a:path w="4933315" h="3706495">
                  <a:moveTo>
                    <a:pt x="4522876" y="635114"/>
                  </a:moveTo>
                  <a:lnTo>
                    <a:pt x="4507014" y="610844"/>
                  </a:lnTo>
                  <a:lnTo>
                    <a:pt x="4450956" y="599084"/>
                  </a:lnTo>
                  <a:lnTo>
                    <a:pt x="4426661" y="614921"/>
                  </a:lnTo>
                  <a:lnTo>
                    <a:pt x="4419117" y="650951"/>
                  </a:lnTo>
                  <a:lnTo>
                    <a:pt x="4434916" y="675424"/>
                  </a:lnTo>
                  <a:lnTo>
                    <a:pt x="4475226" y="683882"/>
                  </a:lnTo>
                  <a:lnTo>
                    <a:pt x="4480166" y="691464"/>
                  </a:lnTo>
                  <a:lnTo>
                    <a:pt x="4476470" y="709104"/>
                  </a:lnTo>
                  <a:lnTo>
                    <a:pt x="4468888" y="714057"/>
                  </a:lnTo>
                  <a:lnTo>
                    <a:pt x="4444365" y="708914"/>
                  </a:lnTo>
                  <a:lnTo>
                    <a:pt x="4439412" y="701332"/>
                  </a:lnTo>
                  <a:lnTo>
                    <a:pt x="4441710" y="690308"/>
                  </a:lnTo>
                  <a:lnTo>
                    <a:pt x="4412158" y="684085"/>
                  </a:lnTo>
                  <a:lnTo>
                    <a:pt x="4407967" y="704011"/>
                  </a:lnTo>
                  <a:lnTo>
                    <a:pt x="4423829" y="728294"/>
                  </a:lnTo>
                  <a:lnTo>
                    <a:pt x="4479887" y="740054"/>
                  </a:lnTo>
                  <a:lnTo>
                    <a:pt x="4504182" y="724204"/>
                  </a:lnTo>
                  <a:lnTo>
                    <a:pt x="4511611" y="688771"/>
                  </a:lnTo>
                  <a:lnTo>
                    <a:pt x="4495749" y="664502"/>
                  </a:lnTo>
                  <a:lnTo>
                    <a:pt x="4455515" y="656069"/>
                  </a:lnTo>
                  <a:lnTo>
                    <a:pt x="4450575" y="648106"/>
                  </a:lnTo>
                  <a:lnTo>
                    <a:pt x="4454334" y="630212"/>
                  </a:lnTo>
                  <a:lnTo>
                    <a:pt x="4461980" y="625094"/>
                  </a:lnTo>
                  <a:lnTo>
                    <a:pt x="4486453" y="630224"/>
                  </a:lnTo>
                  <a:lnTo>
                    <a:pt x="4491406" y="637984"/>
                  </a:lnTo>
                  <a:lnTo>
                    <a:pt x="4488967" y="649617"/>
                  </a:lnTo>
                  <a:lnTo>
                    <a:pt x="4518545" y="655828"/>
                  </a:lnTo>
                  <a:lnTo>
                    <a:pt x="4522876" y="635114"/>
                  </a:lnTo>
                  <a:close/>
                </a:path>
                <a:path w="4933315" h="3706495">
                  <a:moveTo>
                    <a:pt x="4569460" y="3057995"/>
                  </a:moveTo>
                  <a:lnTo>
                    <a:pt x="4426178" y="3027921"/>
                  </a:lnTo>
                  <a:lnTo>
                    <a:pt x="4411307" y="3098800"/>
                  </a:lnTo>
                  <a:lnTo>
                    <a:pt x="4437075" y="3104210"/>
                  </a:lnTo>
                  <a:lnTo>
                    <a:pt x="4386262" y="3346272"/>
                  </a:lnTo>
                  <a:lnTo>
                    <a:pt x="4362031" y="3361690"/>
                  </a:lnTo>
                  <a:lnTo>
                    <a:pt x="4286504" y="3345827"/>
                  </a:lnTo>
                  <a:lnTo>
                    <a:pt x="4269994" y="3321799"/>
                  </a:lnTo>
                  <a:lnTo>
                    <a:pt x="4320806" y="3079800"/>
                  </a:lnTo>
                  <a:lnTo>
                    <a:pt x="4346562" y="3085211"/>
                  </a:lnTo>
                  <a:lnTo>
                    <a:pt x="4361459" y="3014332"/>
                  </a:lnTo>
                  <a:lnTo>
                    <a:pt x="4218178" y="2984258"/>
                  </a:lnTo>
                  <a:lnTo>
                    <a:pt x="4203306" y="3055124"/>
                  </a:lnTo>
                  <a:lnTo>
                    <a:pt x="4229062" y="3060535"/>
                  </a:lnTo>
                  <a:lnTo>
                    <a:pt x="4172394" y="3330448"/>
                  </a:lnTo>
                  <a:lnTo>
                    <a:pt x="4221899" y="3406267"/>
                  </a:lnTo>
                  <a:lnTo>
                    <a:pt x="4396308" y="3442881"/>
                  </a:lnTo>
                  <a:lnTo>
                    <a:pt x="4472749" y="3393541"/>
                  </a:lnTo>
                  <a:lnTo>
                    <a:pt x="4529417" y="3123590"/>
                  </a:lnTo>
                  <a:lnTo>
                    <a:pt x="4554575" y="3128886"/>
                  </a:lnTo>
                  <a:lnTo>
                    <a:pt x="4569460" y="3057995"/>
                  </a:lnTo>
                  <a:close/>
                </a:path>
                <a:path w="4933315" h="3706495">
                  <a:moveTo>
                    <a:pt x="4575949" y="159156"/>
                  </a:moveTo>
                  <a:lnTo>
                    <a:pt x="4432668" y="129082"/>
                  </a:lnTo>
                  <a:lnTo>
                    <a:pt x="4417796" y="199961"/>
                  </a:lnTo>
                  <a:lnTo>
                    <a:pt x="4443565" y="205371"/>
                  </a:lnTo>
                  <a:lnTo>
                    <a:pt x="4392752" y="447433"/>
                  </a:lnTo>
                  <a:lnTo>
                    <a:pt x="4368520" y="462851"/>
                  </a:lnTo>
                  <a:lnTo>
                    <a:pt x="4292993" y="446989"/>
                  </a:lnTo>
                  <a:lnTo>
                    <a:pt x="4276483" y="422960"/>
                  </a:lnTo>
                  <a:lnTo>
                    <a:pt x="4327296" y="180962"/>
                  </a:lnTo>
                  <a:lnTo>
                    <a:pt x="4353064" y="186372"/>
                  </a:lnTo>
                  <a:lnTo>
                    <a:pt x="4367949" y="115493"/>
                  </a:lnTo>
                  <a:lnTo>
                    <a:pt x="4224667" y="85420"/>
                  </a:lnTo>
                  <a:lnTo>
                    <a:pt x="4209796" y="156286"/>
                  </a:lnTo>
                  <a:lnTo>
                    <a:pt x="4235551" y="161696"/>
                  </a:lnTo>
                  <a:lnTo>
                    <a:pt x="4178884" y="431609"/>
                  </a:lnTo>
                  <a:lnTo>
                    <a:pt x="4228389" y="507428"/>
                  </a:lnTo>
                  <a:lnTo>
                    <a:pt x="4402798" y="544042"/>
                  </a:lnTo>
                  <a:lnTo>
                    <a:pt x="4479239" y="494703"/>
                  </a:lnTo>
                  <a:lnTo>
                    <a:pt x="4535906" y="224751"/>
                  </a:lnTo>
                  <a:lnTo>
                    <a:pt x="4561065" y="230047"/>
                  </a:lnTo>
                  <a:lnTo>
                    <a:pt x="4575949" y="159156"/>
                  </a:lnTo>
                  <a:close/>
                </a:path>
                <a:path w="4933315" h="3706495">
                  <a:moveTo>
                    <a:pt x="4587621" y="3527983"/>
                  </a:moveTo>
                  <a:lnTo>
                    <a:pt x="4541736" y="3518344"/>
                  </a:lnTo>
                  <a:lnTo>
                    <a:pt x="4536973" y="3541039"/>
                  </a:lnTo>
                  <a:lnTo>
                    <a:pt x="4545215" y="3542766"/>
                  </a:lnTo>
                  <a:lnTo>
                    <a:pt x="4527613" y="3626586"/>
                  </a:lnTo>
                  <a:lnTo>
                    <a:pt x="4519371" y="3624872"/>
                  </a:lnTo>
                  <a:lnTo>
                    <a:pt x="4514608" y="3647567"/>
                  </a:lnTo>
                  <a:lnTo>
                    <a:pt x="4560481" y="3657193"/>
                  </a:lnTo>
                  <a:lnTo>
                    <a:pt x="4565243" y="3634486"/>
                  </a:lnTo>
                  <a:lnTo>
                    <a:pt x="4557001" y="3632758"/>
                  </a:lnTo>
                  <a:lnTo>
                    <a:pt x="4574603" y="3548938"/>
                  </a:lnTo>
                  <a:lnTo>
                    <a:pt x="4582846" y="3550678"/>
                  </a:lnTo>
                  <a:lnTo>
                    <a:pt x="4587621" y="3527983"/>
                  </a:lnTo>
                  <a:close/>
                </a:path>
                <a:path w="4933315" h="3706495">
                  <a:moveTo>
                    <a:pt x="4594110" y="629145"/>
                  </a:moveTo>
                  <a:lnTo>
                    <a:pt x="4548225" y="619506"/>
                  </a:lnTo>
                  <a:lnTo>
                    <a:pt x="4543463" y="642200"/>
                  </a:lnTo>
                  <a:lnTo>
                    <a:pt x="4551705" y="643928"/>
                  </a:lnTo>
                  <a:lnTo>
                    <a:pt x="4534103" y="727748"/>
                  </a:lnTo>
                  <a:lnTo>
                    <a:pt x="4525861" y="726033"/>
                  </a:lnTo>
                  <a:lnTo>
                    <a:pt x="4521098" y="748728"/>
                  </a:lnTo>
                  <a:lnTo>
                    <a:pt x="4566971" y="758355"/>
                  </a:lnTo>
                  <a:lnTo>
                    <a:pt x="4571733" y="735647"/>
                  </a:lnTo>
                  <a:lnTo>
                    <a:pt x="4563491" y="733920"/>
                  </a:lnTo>
                  <a:lnTo>
                    <a:pt x="4581093" y="650100"/>
                  </a:lnTo>
                  <a:lnTo>
                    <a:pt x="4589335" y="651840"/>
                  </a:lnTo>
                  <a:lnTo>
                    <a:pt x="4594110" y="629145"/>
                  </a:lnTo>
                  <a:close/>
                </a:path>
                <a:path w="4933315" h="3706495">
                  <a:moveTo>
                    <a:pt x="4711052" y="3553891"/>
                  </a:moveTo>
                  <a:lnTo>
                    <a:pt x="4603254" y="3531260"/>
                  </a:lnTo>
                  <a:lnTo>
                    <a:pt x="4596816" y="3562019"/>
                  </a:lnTo>
                  <a:lnTo>
                    <a:pt x="4619295" y="3566744"/>
                  </a:lnTo>
                  <a:lnTo>
                    <a:pt x="4620996" y="3558692"/>
                  </a:lnTo>
                  <a:lnTo>
                    <a:pt x="4637595" y="3562172"/>
                  </a:lnTo>
                  <a:lnTo>
                    <a:pt x="4619993" y="3645992"/>
                  </a:lnTo>
                  <a:lnTo>
                    <a:pt x="4611763" y="3644265"/>
                  </a:lnTo>
                  <a:lnTo>
                    <a:pt x="4606976" y="3666947"/>
                  </a:lnTo>
                  <a:lnTo>
                    <a:pt x="4653051" y="3676624"/>
                  </a:lnTo>
                  <a:lnTo>
                    <a:pt x="4657839" y="3653942"/>
                  </a:lnTo>
                  <a:lnTo>
                    <a:pt x="4649571" y="3652202"/>
                  </a:lnTo>
                  <a:lnTo>
                    <a:pt x="4667161" y="3568382"/>
                  </a:lnTo>
                  <a:lnTo>
                    <a:pt x="4683595" y="3571824"/>
                  </a:lnTo>
                  <a:lnTo>
                    <a:pt x="4681906" y="3579888"/>
                  </a:lnTo>
                  <a:lnTo>
                    <a:pt x="4704600" y="3584651"/>
                  </a:lnTo>
                  <a:lnTo>
                    <a:pt x="4711052" y="3553891"/>
                  </a:lnTo>
                  <a:close/>
                </a:path>
                <a:path w="4933315" h="3706495">
                  <a:moveTo>
                    <a:pt x="4717529" y="655040"/>
                  </a:moveTo>
                  <a:lnTo>
                    <a:pt x="4609731" y="632409"/>
                  </a:lnTo>
                  <a:lnTo>
                    <a:pt x="4603293" y="663168"/>
                  </a:lnTo>
                  <a:lnTo>
                    <a:pt x="4625772" y="667893"/>
                  </a:lnTo>
                  <a:lnTo>
                    <a:pt x="4627473" y="659841"/>
                  </a:lnTo>
                  <a:lnTo>
                    <a:pt x="4644072" y="663321"/>
                  </a:lnTo>
                  <a:lnTo>
                    <a:pt x="4626470" y="747141"/>
                  </a:lnTo>
                  <a:lnTo>
                    <a:pt x="4618240" y="745413"/>
                  </a:lnTo>
                  <a:lnTo>
                    <a:pt x="4613453" y="768096"/>
                  </a:lnTo>
                  <a:lnTo>
                    <a:pt x="4659528" y="777773"/>
                  </a:lnTo>
                  <a:lnTo>
                    <a:pt x="4664316" y="755091"/>
                  </a:lnTo>
                  <a:lnTo>
                    <a:pt x="4656061" y="753351"/>
                  </a:lnTo>
                  <a:lnTo>
                    <a:pt x="4673638" y="669531"/>
                  </a:lnTo>
                  <a:lnTo>
                    <a:pt x="4690072" y="672973"/>
                  </a:lnTo>
                  <a:lnTo>
                    <a:pt x="4688383" y="681037"/>
                  </a:lnTo>
                  <a:lnTo>
                    <a:pt x="4711077" y="685800"/>
                  </a:lnTo>
                  <a:lnTo>
                    <a:pt x="4717529" y="655040"/>
                  </a:lnTo>
                  <a:close/>
                </a:path>
                <a:path w="4933315" h="3706495">
                  <a:moveTo>
                    <a:pt x="4855299" y="3584181"/>
                  </a:moveTo>
                  <a:lnTo>
                    <a:pt x="4800193" y="3572611"/>
                  </a:lnTo>
                  <a:lnTo>
                    <a:pt x="4795418" y="3595306"/>
                  </a:lnTo>
                  <a:lnTo>
                    <a:pt x="4803902" y="3597084"/>
                  </a:lnTo>
                  <a:lnTo>
                    <a:pt x="4782617" y="3615321"/>
                  </a:lnTo>
                  <a:lnTo>
                    <a:pt x="4770183" y="3590010"/>
                  </a:lnTo>
                  <a:lnTo>
                    <a:pt x="4778807" y="3591814"/>
                  </a:lnTo>
                  <a:lnTo>
                    <a:pt x="4783569" y="3569119"/>
                  </a:lnTo>
                  <a:lnTo>
                    <a:pt x="4726686" y="3557181"/>
                  </a:lnTo>
                  <a:lnTo>
                    <a:pt x="4721911" y="3579876"/>
                  </a:lnTo>
                  <a:lnTo>
                    <a:pt x="4732388" y="3582073"/>
                  </a:lnTo>
                  <a:lnTo>
                    <a:pt x="4762639" y="3637076"/>
                  </a:lnTo>
                  <a:lnTo>
                    <a:pt x="4754816" y="3674300"/>
                  </a:lnTo>
                  <a:lnTo>
                    <a:pt x="4746764" y="3672598"/>
                  </a:lnTo>
                  <a:lnTo>
                    <a:pt x="4741723" y="3696665"/>
                  </a:lnTo>
                  <a:lnTo>
                    <a:pt x="4787404" y="3706266"/>
                  </a:lnTo>
                  <a:lnTo>
                    <a:pt x="4792446" y="3682200"/>
                  </a:lnTo>
                  <a:lnTo>
                    <a:pt x="4784204" y="3680472"/>
                  </a:lnTo>
                  <a:lnTo>
                    <a:pt x="4792015" y="3643236"/>
                  </a:lnTo>
                  <a:lnTo>
                    <a:pt x="4842002" y="3605085"/>
                  </a:lnTo>
                  <a:lnTo>
                    <a:pt x="4850536" y="3606876"/>
                  </a:lnTo>
                  <a:lnTo>
                    <a:pt x="4855299" y="3584181"/>
                  </a:lnTo>
                  <a:close/>
                </a:path>
                <a:path w="4933315" h="3706495">
                  <a:moveTo>
                    <a:pt x="4861788" y="685330"/>
                  </a:moveTo>
                  <a:lnTo>
                    <a:pt x="4806683" y="673760"/>
                  </a:lnTo>
                  <a:lnTo>
                    <a:pt x="4801908" y="696455"/>
                  </a:lnTo>
                  <a:lnTo>
                    <a:pt x="4810391" y="698233"/>
                  </a:lnTo>
                  <a:lnTo>
                    <a:pt x="4789106" y="716470"/>
                  </a:lnTo>
                  <a:lnTo>
                    <a:pt x="4776673" y="691159"/>
                  </a:lnTo>
                  <a:lnTo>
                    <a:pt x="4785296" y="692962"/>
                  </a:lnTo>
                  <a:lnTo>
                    <a:pt x="4790059" y="670267"/>
                  </a:lnTo>
                  <a:lnTo>
                    <a:pt x="4733175" y="658329"/>
                  </a:lnTo>
                  <a:lnTo>
                    <a:pt x="4728400" y="681024"/>
                  </a:lnTo>
                  <a:lnTo>
                    <a:pt x="4738878" y="683221"/>
                  </a:lnTo>
                  <a:lnTo>
                    <a:pt x="4769129" y="738225"/>
                  </a:lnTo>
                  <a:lnTo>
                    <a:pt x="4761306" y="775449"/>
                  </a:lnTo>
                  <a:lnTo>
                    <a:pt x="4753254" y="773747"/>
                  </a:lnTo>
                  <a:lnTo>
                    <a:pt x="4748212" y="797814"/>
                  </a:lnTo>
                  <a:lnTo>
                    <a:pt x="4793894" y="807415"/>
                  </a:lnTo>
                  <a:lnTo>
                    <a:pt x="4798936" y="783348"/>
                  </a:lnTo>
                  <a:lnTo>
                    <a:pt x="4790694" y="781621"/>
                  </a:lnTo>
                  <a:lnTo>
                    <a:pt x="4798504" y="744385"/>
                  </a:lnTo>
                  <a:lnTo>
                    <a:pt x="4848491" y="706234"/>
                  </a:lnTo>
                  <a:lnTo>
                    <a:pt x="4857026" y="708025"/>
                  </a:lnTo>
                  <a:lnTo>
                    <a:pt x="4861788" y="685330"/>
                  </a:lnTo>
                  <a:close/>
                </a:path>
                <a:path w="4933315" h="3706495">
                  <a:moveTo>
                    <a:pt x="4926317" y="3198342"/>
                  </a:moveTo>
                  <a:lnTo>
                    <a:pt x="4905514" y="3166491"/>
                  </a:lnTo>
                  <a:lnTo>
                    <a:pt x="4876800" y="3122536"/>
                  </a:lnTo>
                  <a:lnTo>
                    <a:pt x="4828591" y="3112414"/>
                  </a:lnTo>
                  <a:lnTo>
                    <a:pt x="4828591" y="3207562"/>
                  </a:lnTo>
                  <a:lnTo>
                    <a:pt x="4818608" y="3255111"/>
                  </a:lnTo>
                  <a:lnTo>
                    <a:pt x="4795240" y="3269983"/>
                  </a:lnTo>
                  <a:lnTo>
                    <a:pt x="4795240" y="3366414"/>
                  </a:lnTo>
                  <a:lnTo>
                    <a:pt x="4782045" y="3429304"/>
                  </a:lnTo>
                  <a:lnTo>
                    <a:pt x="4757242" y="3444671"/>
                  </a:lnTo>
                  <a:lnTo>
                    <a:pt x="4678807" y="3428200"/>
                  </a:lnTo>
                  <a:lnTo>
                    <a:pt x="4682858" y="3408946"/>
                  </a:lnTo>
                  <a:lnTo>
                    <a:pt x="4700524" y="3324796"/>
                  </a:lnTo>
                  <a:lnTo>
                    <a:pt x="4778819" y="3341243"/>
                  </a:lnTo>
                  <a:lnTo>
                    <a:pt x="4795240" y="3366414"/>
                  </a:lnTo>
                  <a:lnTo>
                    <a:pt x="4795240" y="3269983"/>
                  </a:lnTo>
                  <a:lnTo>
                    <a:pt x="4793627" y="3270999"/>
                  </a:lnTo>
                  <a:lnTo>
                    <a:pt x="4715256" y="3254540"/>
                  </a:lnTo>
                  <a:lnTo>
                    <a:pt x="4733747" y="3166491"/>
                  </a:lnTo>
                  <a:lnTo>
                    <a:pt x="4812131" y="3182950"/>
                  </a:lnTo>
                  <a:lnTo>
                    <a:pt x="4828591" y="3207562"/>
                  </a:lnTo>
                  <a:lnTo>
                    <a:pt x="4828591" y="3112414"/>
                  </a:lnTo>
                  <a:lnTo>
                    <a:pt x="4631118" y="3070949"/>
                  </a:lnTo>
                  <a:lnTo>
                    <a:pt x="4616259" y="3141827"/>
                  </a:lnTo>
                  <a:lnTo>
                    <a:pt x="4642015" y="3147237"/>
                  </a:lnTo>
                  <a:lnTo>
                    <a:pt x="4587062" y="3408946"/>
                  </a:lnTo>
                  <a:lnTo>
                    <a:pt x="4561306" y="3403536"/>
                  </a:lnTo>
                  <a:lnTo>
                    <a:pt x="4546422" y="3474389"/>
                  </a:lnTo>
                  <a:lnTo>
                    <a:pt x="4792103" y="3525977"/>
                  </a:lnTo>
                  <a:lnTo>
                    <a:pt x="4867910" y="3476460"/>
                  </a:lnTo>
                  <a:lnTo>
                    <a:pt x="4874590" y="3444671"/>
                  </a:lnTo>
                  <a:lnTo>
                    <a:pt x="4891532" y="3364001"/>
                  </a:lnTo>
                  <a:lnTo>
                    <a:pt x="4865916" y="3324796"/>
                  </a:lnTo>
                  <a:lnTo>
                    <a:pt x="4864443" y="3322548"/>
                  </a:lnTo>
                  <a:lnTo>
                    <a:pt x="4905908" y="3295459"/>
                  </a:lnTo>
                  <a:lnTo>
                    <a:pt x="4911052" y="3270999"/>
                  </a:lnTo>
                  <a:lnTo>
                    <a:pt x="4926317" y="3198342"/>
                  </a:lnTo>
                  <a:close/>
                </a:path>
                <a:path w="4933315" h="3706495">
                  <a:moveTo>
                    <a:pt x="4932807" y="299504"/>
                  </a:moveTo>
                  <a:lnTo>
                    <a:pt x="4912004" y="267652"/>
                  </a:lnTo>
                  <a:lnTo>
                    <a:pt x="4883289" y="223697"/>
                  </a:lnTo>
                  <a:lnTo>
                    <a:pt x="4835080" y="213575"/>
                  </a:lnTo>
                  <a:lnTo>
                    <a:pt x="4835080" y="308724"/>
                  </a:lnTo>
                  <a:lnTo>
                    <a:pt x="4825098" y="356273"/>
                  </a:lnTo>
                  <a:lnTo>
                    <a:pt x="4801730" y="371144"/>
                  </a:lnTo>
                  <a:lnTo>
                    <a:pt x="4801730" y="467575"/>
                  </a:lnTo>
                  <a:lnTo>
                    <a:pt x="4788535" y="530466"/>
                  </a:lnTo>
                  <a:lnTo>
                    <a:pt x="4763732" y="545833"/>
                  </a:lnTo>
                  <a:lnTo>
                    <a:pt x="4685296" y="529361"/>
                  </a:lnTo>
                  <a:lnTo>
                    <a:pt x="4689335" y="510108"/>
                  </a:lnTo>
                  <a:lnTo>
                    <a:pt x="4707001" y="425958"/>
                  </a:lnTo>
                  <a:lnTo>
                    <a:pt x="4785309" y="442404"/>
                  </a:lnTo>
                  <a:lnTo>
                    <a:pt x="4801730" y="467575"/>
                  </a:lnTo>
                  <a:lnTo>
                    <a:pt x="4801730" y="371144"/>
                  </a:lnTo>
                  <a:lnTo>
                    <a:pt x="4800117" y="372160"/>
                  </a:lnTo>
                  <a:lnTo>
                    <a:pt x="4721745" y="355701"/>
                  </a:lnTo>
                  <a:lnTo>
                    <a:pt x="4740237" y="267652"/>
                  </a:lnTo>
                  <a:lnTo>
                    <a:pt x="4818621" y="284111"/>
                  </a:lnTo>
                  <a:lnTo>
                    <a:pt x="4835080" y="308724"/>
                  </a:lnTo>
                  <a:lnTo>
                    <a:pt x="4835080" y="213575"/>
                  </a:lnTo>
                  <a:lnTo>
                    <a:pt x="4637608" y="172110"/>
                  </a:lnTo>
                  <a:lnTo>
                    <a:pt x="4622736" y="242989"/>
                  </a:lnTo>
                  <a:lnTo>
                    <a:pt x="4648505" y="248399"/>
                  </a:lnTo>
                  <a:lnTo>
                    <a:pt x="4593552" y="510108"/>
                  </a:lnTo>
                  <a:lnTo>
                    <a:pt x="4567796" y="504698"/>
                  </a:lnTo>
                  <a:lnTo>
                    <a:pt x="4552912" y="575551"/>
                  </a:lnTo>
                  <a:lnTo>
                    <a:pt x="4798593" y="627138"/>
                  </a:lnTo>
                  <a:lnTo>
                    <a:pt x="4874399" y="577621"/>
                  </a:lnTo>
                  <a:lnTo>
                    <a:pt x="4881080" y="545833"/>
                  </a:lnTo>
                  <a:lnTo>
                    <a:pt x="4898021" y="465162"/>
                  </a:lnTo>
                  <a:lnTo>
                    <a:pt x="4872406" y="425958"/>
                  </a:lnTo>
                  <a:lnTo>
                    <a:pt x="4870932" y="423710"/>
                  </a:lnTo>
                  <a:lnTo>
                    <a:pt x="4912398" y="396621"/>
                  </a:lnTo>
                  <a:lnTo>
                    <a:pt x="4917541" y="372160"/>
                  </a:lnTo>
                  <a:lnTo>
                    <a:pt x="4932807" y="299504"/>
                  </a:lnTo>
                  <a:close/>
                </a:path>
              </a:pathLst>
            </a:custGeom>
            <a:solidFill>
              <a:srgbClr val="0073CD">
                <a:alpha val="186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518885" y="203605"/>
              <a:ext cx="1254125" cy="859155"/>
            </a:xfrm>
            <a:custGeom>
              <a:avLst/>
              <a:gdLst/>
              <a:ahLst/>
              <a:cxnLst/>
              <a:rect l="l" t="t" r="r" b="b"/>
              <a:pathLst>
                <a:path w="1254125" h="859155">
                  <a:moveTo>
                    <a:pt x="1253502" y="484568"/>
                  </a:moveTo>
                  <a:lnTo>
                    <a:pt x="337743" y="2425"/>
                  </a:lnTo>
                  <a:lnTo>
                    <a:pt x="326097" y="0"/>
                  </a:lnTo>
                  <a:lnTo>
                    <a:pt x="314909" y="3860"/>
                  </a:lnTo>
                  <a:lnTo>
                    <a:pt x="305854" y="12966"/>
                  </a:lnTo>
                  <a:lnTo>
                    <a:pt x="300583" y="26263"/>
                  </a:lnTo>
                  <a:lnTo>
                    <a:pt x="279641" y="137591"/>
                  </a:lnTo>
                  <a:lnTo>
                    <a:pt x="144665" y="59004"/>
                  </a:lnTo>
                  <a:lnTo>
                    <a:pt x="112585" y="115379"/>
                  </a:lnTo>
                  <a:lnTo>
                    <a:pt x="256984" y="199440"/>
                  </a:lnTo>
                  <a:lnTo>
                    <a:pt x="94602" y="214807"/>
                  </a:lnTo>
                  <a:lnTo>
                    <a:pt x="100190" y="279463"/>
                  </a:lnTo>
                  <a:lnTo>
                    <a:pt x="255739" y="264744"/>
                  </a:lnTo>
                  <a:lnTo>
                    <a:pt x="185039" y="640727"/>
                  </a:lnTo>
                  <a:lnTo>
                    <a:pt x="50063" y="562140"/>
                  </a:lnTo>
                  <a:lnTo>
                    <a:pt x="17983" y="618528"/>
                  </a:lnTo>
                  <a:lnTo>
                    <a:pt x="162382" y="702589"/>
                  </a:lnTo>
                  <a:lnTo>
                    <a:pt x="0" y="717943"/>
                  </a:lnTo>
                  <a:lnTo>
                    <a:pt x="5588" y="782599"/>
                  </a:lnTo>
                  <a:lnTo>
                    <a:pt x="161137" y="767880"/>
                  </a:lnTo>
                  <a:lnTo>
                    <a:pt x="150736" y="823226"/>
                  </a:lnTo>
                  <a:lnTo>
                    <a:pt x="150812" y="837514"/>
                  </a:lnTo>
                  <a:lnTo>
                    <a:pt x="155943" y="849287"/>
                  </a:lnTo>
                  <a:lnTo>
                    <a:pt x="164960" y="856957"/>
                  </a:lnTo>
                  <a:lnTo>
                    <a:pt x="176695" y="858939"/>
                  </a:lnTo>
                  <a:lnTo>
                    <a:pt x="1253502" y="736815"/>
                  </a:lnTo>
                  <a:lnTo>
                    <a:pt x="1253502" y="484568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669623" y="204319"/>
              <a:ext cx="221615" cy="859790"/>
            </a:xfrm>
            <a:custGeom>
              <a:avLst/>
              <a:gdLst/>
              <a:ahLst/>
              <a:cxnLst/>
              <a:rect l="l" t="t" r="r" b="b"/>
              <a:pathLst>
                <a:path w="221615" h="859790">
                  <a:moveTo>
                    <a:pt x="179197" y="0"/>
                  </a:moveTo>
                  <a:lnTo>
                    <a:pt x="166065" y="3497"/>
                  </a:lnTo>
                  <a:lnTo>
                    <a:pt x="155638" y="12350"/>
                  </a:lnTo>
                  <a:lnTo>
                    <a:pt x="149847" y="25562"/>
                  </a:lnTo>
                  <a:lnTo>
                    <a:pt x="0" y="822512"/>
                  </a:lnTo>
                  <a:lnTo>
                    <a:pt x="604" y="836886"/>
                  </a:lnTo>
                  <a:lnTo>
                    <a:pt x="7102" y="848922"/>
                  </a:lnTo>
                  <a:lnTo>
                    <a:pt x="18062" y="856966"/>
                  </a:lnTo>
                  <a:lnTo>
                    <a:pt x="32054" y="859367"/>
                  </a:lnTo>
                  <a:lnTo>
                    <a:pt x="63398" y="857247"/>
                  </a:lnTo>
                  <a:lnTo>
                    <a:pt x="221538" y="16214"/>
                  </a:lnTo>
                  <a:lnTo>
                    <a:pt x="193103" y="2854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4E8AC9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669622" y="204820"/>
              <a:ext cx="221615" cy="859155"/>
            </a:xfrm>
            <a:custGeom>
              <a:avLst/>
              <a:gdLst/>
              <a:ahLst/>
              <a:cxnLst/>
              <a:rect l="l" t="t" r="r" b="b"/>
              <a:pathLst>
                <a:path w="221615" h="859155">
                  <a:moveTo>
                    <a:pt x="185800" y="0"/>
                  </a:moveTo>
                  <a:lnTo>
                    <a:pt x="149847" y="25057"/>
                  </a:lnTo>
                  <a:lnTo>
                    <a:pt x="0" y="822007"/>
                  </a:lnTo>
                  <a:lnTo>
                    <a:pt x="160" y="834595"/>
                  </a:lnTo>
                  <a:lnTo>
                    <a:pt x="29425" y="859040"/>
                  </a:lnTo>
                  <a:lnTo>
                    <a:pt x="63398" y="856754"/>
                  </a:lnTo>
                  <a:lnTo>
                    <a:pt x="65769" y="844143"/>
                  </a:lnTo>
                  <a:lnTo>
                    <a:pt x="29832" y="844143"/>
                  </a:lnTo>
                  <a:lnTo>
                    <a:pt x="28473" y="844054"/>
                  </a:lnTo>
                  <a:lnTo>
                    <a:pt x="18440" y="842175"/>
                  </a:lnTo>
                  <a:lnTo>
                    <a:pt x="12699" y="833602"/>
                  </a:lnTo>
                  <a:lnTo>
                    <a:pt x="165900" y="18859"/>
                  </a:lnTo>
                  <a:lnTo>
                    <a:pt x="174345" y="12954"/>
                  </a:lnTo>
                  <a:lnTo>
                    <a:pt x="215673" y="12954"/>
                  </a:lnTo>
                  <a:lnTo>
                    <a:pt x="190703" y="1244"/>
                  </a:lnTo>
                  <a:lnTo>
                    <a:pt x="188252" y="457"/>
                  </a:lnTo>
                  <a:lnTo>
                    <a:pt x="185800" y="0"/>
                  </a:lnTo>
                  <a:close/>
                </a:path>
                <a:path w="221615" h="859155">
                  <a:moveTo>
                    <a:pt x="215673" y="12954"/>
                  </a:moveTo>
                  <a:lnTo>
                    <a:pt x="174345" y="12954"/>
                  </a:lnTo>
                  <a:lnTo>
                    <a:pt x="184378" y="14846"/>
                  </a:lnTo>
                  <a:lnTo>
                    <a:pt x="185673" y="15265"/>
                  </a:lnTo>
                  <a:lnTo>
                    <a:pt x="205041" y="24358"/>
                  </a:lnTo>
                  <a:lnTo>
                    <a:pt x="51155" y="842708"/>
                  </a:lnTo>
                  <a:lnTo>
                    <a:pt x="29832" y="844143"/>
                  </a:lnTo>
                  <a:lnTo>
                    <a:pt x="65769" y="844143"/>
                  </a:lnTo>
                  <a:lnTo>
                    <a:pt x="221538" y="15709"/>
                  </a:lnTo>
                  <a:lnTo>
                    <a:pt x="215673" y="12954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845633" y="535960"/>
              <a:ext cx="753745" cy="388620"/>
            </a:xfrm>
            <a:custGeom>
              <a:avLst/>
              <a:gdLst/>
              <a:ahLst/>
              <a:cxnLst/>
              <a:rect l="l" t="t" r="r" b="b"/>
              <a:pathLst>
                <a:path w="753745" h="388619">
                  <a:moveTo>
                    <a:pt x="277066" y="39370"/>
                  </a:moveTo>
                  <a:lnTo>
                    <a:pt x="269687" y="39370"/>
                  </a:lnTo>
                  <a:lnTo>
                    <a:pt x="244793" y="77470"/>
                  </a:lnTo>
                  <a:lnTo>
                    <a:pt x="223901" y="109220"/>
                  </a:lnTo>
                  <a:lnTo>
                    <a:pt x="203137" y="139700"/>
                  </a:lnTo>
                  <a:lnTo>
                    <a:pt x="182578" y="170180"/>
                  </a:lnTo>
                  <a:lnTo>
                    <a:pt x="175655" y="171450"/>
                  </a:lnTo>
                  <a:lnTo>
                    <a:pt x="307686" y="171450"/>
                  </a:lnTo>
                  <a:lnTo>
                    <a:pt x="286689" y="200660"/>
                  </a:lnTo>
                  <a:lnTo>
                    <a:pt x="259432" y="241300"/>
                  </a:lnTo>
                  <a:lnTo>
                    <a:pt x="228949" y="285750"/>
                  </a:lnTo>
                  <a:lnTo>
                    <a:pt x="198273" y="331470"/>
                  </a:lnTo>
                  <a:lnTo>
                    <a:pt x="170437" y="373380"/>
                  </a:lnTo>
                  <a:lnTo>
                    <a:pt x="167439" y="378460"/>
                  </a:lnTo>
                  <a:lnTo>
                    <a:pt x="168595" y="383540"/>
                  </a:lnTo>
                  <a:lnTo>
                    <a:pt x="174602" y="387350"/>
                  </a:lnTo>
                  <a:lnTo>
                    <a:pt x="176114" y="388620"/>
                  </a:lnTo>
                  <a:lnTo>
                    <a:pt x="181892" y="388620"/>
                  </a:lnTo>
                  <a:lnTo>
                    <a:pt x="186540" y="387350"/>
                  </a:lnTo>
                  <a:lnTo>
                    <a:pt x="189347" y="383540"/>
                  </a:lnTo>
                  <a:lnTo>
                    <a:pt x="227245" y="326390"/>
                  </a:lnTo>
                  <a:lnTo>
                    <a:pt x="265406" y="269240"/>
                  </a:lnTo>
                  <a:lnTo>
                    <a:pt x="299691" y="219710"/>
                  </a:lnTo>
                  <a:lnTo>
                    <a:pt x="325960" y="182880"/>
                  </a:lnTo>
                  <a:lnTo>
                    <a:pt x="336543" y="167640"/>
                  </a:lnTo>
                  <a:lnTo>
                    <a:pt x="210188" y="167640"/>
                  </a:lnTo>
                  <a:lnTo>
                    <a:pt x="229294" y="138430"/>
                  </a:lnTo>
                  <a:lnTo>
                    <a:pt x="248111" y="110490"/>
                  </a:lnTo>
                  <a:lnTo>
                    <a:pt x="266579" y="82550"/>
                  </a:lnTo>
                  <a:lnTo>
                    <a:pt x="288178" y="50800"/>
                  </a:lnTo>
                  <a:lnTo>
                    <a:pt x="285842" y="45720"/>
                  </a:lnTo>
                  <a:lnTo>
                    <a:pt x="277066" y="39370"/>
                  </a:lnTo>
                  <a:close/>
                </a:path>
                <a:path w="753745" h="388619">
                  <a:moveTo>
                    <a:pt x="714489" y="373380"/>
                  </a:moveTo>
                  <a:lnTo>
                    <a:pt x="712028" y="373380"/>
                  </a:lnTo>
                  <a:lnTo>
                    <a:pt x="709475" y="387350"/>
                  </a:lnTo>
                  <a:lnTo>
                    <a:pt x="711685" y="388620"/>
                  </a:lnTo>
                  <a:lnTo>
                    <a:pt x="714489" y="373380"/>
                  </a:lnTo>
                  <a:close/>
                </a:path>
                <a:path w="753745" h="388619">
                  <a:moveTo>
                    <a:pt x="700341" y="370840"/>
                  </a:moveTo>
                  <a:lnTo>
                    <a:pt x="698211" y="370840"/>
                  </a:lnTo>
                  <a:lnTo>
                    <a:pt x="701678" y="386080"/>
                  </a:lnTo>
                  <a:lnTo>
                    <a:pt x="703684" y="386080"/>
                  </a:lnTo>
                  <a:lnTo>
                    <a:pt x="706187" y="382270"/>
                  </a:lnTo>
                  <a:lnTo>
                    <a:pt x="703278" y="382270"/>
                  </a:lnTo>
                  <a:lnTo>
                    <a:pt x="700341" y="370840"/>
                  </a:lnTo>
                  <a:close/>
                </a:path>
                <a:path w="753745" h="388619">
                  <a:moveTo>
                    <a:pt x="698566" y="364490"/>
                  </a:moveTo>
                  <a:lnTo>
                    <a:pt x="697499" y="364490"/>
                  </a:lnTo>
                  <a:lnTo>
                    <a:pt x="697055" y="365760"/>
                  </a:lnTo>
                  <a:lnTo>
                    <a:pt x="693435" y="384810"/>
                  </a:lnTo>
                  <a:lnTo>
                    <a:pt x="695645" y="384810"/>
                  </a:lnTo>
                  <a:lnTo>
                    <a:pt x="698211" y="370840"/>
                  </a:lnTo>
                  <a:lnTo>
                    <a:pt x="700341" y="370840"/>
                  </a:lnTo>
                  <a:lnTo>
                    <a:pt x="699036" y="365760"/>
                  </a:lnTo>
                  <a:lnTo>
                    <a:pt x="698566" y="364490"/>
                  </a:lnTo>
                  <a:close/>
                </a:path>
                <a:path w="753745" h="388619">
                  <a:moveTo>
                    <a:pt x="677370" y="360680"/>
                  </a:moveTo>
                  <a:lnTo>
                    <a:pt x="676951" y="363220"/>
                  </a:lnTo>
                  <a:lnTo>
                    <a:pt x="683669" y="364490"/>
                  </a:lnTo>
                  <a:lnTo>
                    <a:pt x="680342" y="382270"/>
                  </a:lnTo>
                  <a:lnTo>
                    <a:pt x="682551" y="382270"/>
                  </a:lnTo>
                  <a:lnTo>
                    <a:pt x="685879" y="364490"/>
                  </a:lnTo>
                  <a:lnTo>
                    <a:pt x="692940" y="364490"/>
                  </a:lnTo>
                  <a:lnTo>
                    <a:pt x="677370" y="360680"/>
                  </a:lnTo>
                  <a:close/>
                </a:path>
                <a:path w="753745" h="388619">
                  <a:moveTo>
                    <a:pt x="715292" y="368300"/>
                  </a:moveTo>
                  <a:lnTo>
                    <a:pt x="713463" y="368300"/>
                  </a:lnTo>
                  <a:lnTo>
                    <a:pt x="703278" y="382270"/>
                  </a:lnTo>
                  <a:lnTo>
                    <a:pt x="706187" y="382270"/>
                  </a:lnTo>
                  <a:lnTo>
                    <a:pt x="712028" y="373380"/>
                  </a:lnTo>
                  <a:lnTo>
                    <a:pt x="714489" y="373380"/>
                  </a:lnTo>
                  <a:lnTo>
                    <a:pt x="715190" y="369570"/>
                  </a:lnTo>
                  <a:lnTo>
                    <a:pt x="715292" y="368300"/>
                  </a:lnTo>
                  <a:close/>
                </a:path>
                <a:path w="753745" h="388619">
                  <a:moveTo>
                    <a:pt x="575852" y="312420"/>
                  </a:moveTo>
                  <a:lnTo>
                    <a:pt x="526214" y="312420"/>
                  </a:lnTo>
                  <a:lnTo>
                    <a:pt x="532711" y="330200"/>
                  </a:lnTo>
                  <a:lnTo>
                    <a:pt x="543486" y="345440"/>
                  </a:lnTo>
                  <a:lnTo>
                    <a:pt x="558129" y="358140"/>
                  </a:lnTo>
                  <a:lnTo>
                    <a:pt x="576227" y="367030"/>
                  </a:lnTo>
                  <a:lnTo>
                    <a:pt x="579999" y="368300"/>
                  </a:lnTo>
                  <a:lnTo>
                    <a:pt x="583796" y="368300"/>
                  </a:lnTo>
                  <a:lnTo>
                    <a:pt x="587606" y="369570"/>
                  </a:lnTo>
                  <a:lnTo>
                    <a:pt x="607946" y="370840"/>
                  </a:lnTo>
                  <a:lnTo>
                    <a:pt x="627527" y="367030"/>
                  </a:lnTo>
                  <a:lnTo>
                    <a:pt x="645401" y="359410"/>
                  </a:lnTo>
                  <a:lnTo>
                    <a:pt x="656053" y="350520"/>
                  </a:lnTo>
                  <a:lnTo>
                    <a:pt x="597030" y="350520"/>
                  </a:lnTo>
                  <a:lnTo>
                    <a:pt x="583410" y="346710"/>
                  </a:lnTo>
                  <a:lnTo>
                    <a:pt x="570512" y="340360"/>
                  </a:lnTo>
                  <a:lnTo>
                    <a:pt x="565171" y="336550"/>
                  </a:lnTo>
                  <a:lnTo>
                    <a:pt x="560422" y="331470"/>
                  </a:lnTo>
                  <a:lnTo>
                    <a:pt x="556292" y="327660"/>
                  </a:lnTo>
                  <a:lnTo>
                    <a:pt x="552808" y="321310"/>
                  </a:lnTo>
                  <a:lnTo>
                    <a:pt x="629613" y="321310"/>
                  </a:lnTo>
                  <a:lnTo>
                    <a:pt x="619431" y="320040"/>
                  </a:lnTo>
                  <a:lnTo>
                    <a:pt x="606453" y="318770"/>
                  </a:lnTo>
                  <a:lnTo>
                    <a:pt x="588644" y="316230"/>
                  </a:lnTo>
                  <a:lnTo>
                    <a:pt x="575852" y="312420"/>
                  </a:lnTo>
                  <a:close/>
                </a:path>
                <a:path w="753745" h="388619">
                  <a:moveTo>
                    <a:pt x="692940" y="364490"/>
                  </a:moveTo>
                  <a:lnTo>
                    <a:pt x="685879" y="364490"/>
                  </a:lnTo>
                  <a:lnTo>
                    <a:pt x="692534" y="365760"/>
                  </a:lnTo>
                  <a:lnTo>
                    <a:pt x="692940" y="364490"/>
                  </a:lnTo>
                  <a:close/>
                </a:path>
                <a:path w="753745" h="388619">
                  <a:moveTo>
                    <a:pt x="629613" y="321310"/>
                  </a:moveTo>
                  <a:lnTo>
                    <a:pt x="552808" y="321310"/>
                  </a:lnTo>
                  <a:lnTo>
                    <a:pt x="558991" y="326390"/>
                  </a:lnTo>
                  <a:lnTo>
                    <a:pt x="565478" y="330200"/>
                  </a:lnTo>
                  <a:lnTo>
                    <a:pt x="571434" y="331470"/>
                  </a:lnTo>
                  <a:lnTo>
                    <a:pt x="576024" y="334010"/>
                  </a:lnTo>
                  <a:lnTo>
                    <a:pt x="587958" y="336550"/>
                  </a:lnTo>
                  <a:lnTo>
                    <a:pt x="600862" y="339090"/>
                  </a:lnTo>
                  <a:lnTo>
                    <a:pt x="614932" y="341630"/>
                  </a:lnTo>
                  <a:lnTo>
                    <a:pt x="630367" y="342900"/>
                  </a:lnTo>
                  <a:lnTo>
                    <a:pt x="626075" y="345440"/>
                  </a:lnTo>
                  <a:lnTo>
                    <a:pt x="624004" y="346710"/>
                  </a:lnTo>
                  <a:lnTo>
                    <a:pt x="610764" y="350520"/>
                  </a:lnTo>
                  <a:lnTo>
                    <a:pt x="656053" y="350520"/>
                  </a:lnTo>
                  <a:lnTo>
                    <a:pt x="660619" y="346710"/>
                  </a:lnTo>
                  <a:lnTo>
                    <a:pt x="661088" y="345440"/>
                  </a:lnTo>
                  <a:lnTo>
                    <a:pt x="661977" y="344170"/>
                  </a:lnTo>
                  <a:lnTo>
                    <a:pt x="704411" y="344170"/>
                  </a:lnTo>
                  <a:lnTo>
                    <a:pt x="724964" y="342900"/>
                  </a:lnTo>
                  <a:lnTo>
                    <a:pt x="745251" y="339090"/>
                  </a:lnTo>
                  <a:lnTo>
                    <a:pt x="750687" y="337820"/>
                  </a:lnTo>
                  <a:lnTo>
                    <a:pt x="753583" y="332740"/>
                  </a:lnTo>
                  <a:lnTo>
                    <a:pt x="752287" y="327660"/>
                  </a:lnTo>
                  <a:lnTo>
                    <a:pt x="751759" y="325120"/>
                  </a:lnTo>
                  <a:lnTo>
                    <a:pt x="673166" y="325120"/>
                  </a:lnTo>
                  <a:lnTo>
                    <a:pt x="673421" y="323850"/>
                  </a:lnTo>
                  <a:lnTo>
                    <a:pt x="649976" y="323850"/>
                  </a:lnTo>
                  <a:lnTo>
                    <a:pt x="629613" y="321310"/>
                  </a:lnTo>
                  <a:close/>
                </a:path>
                <a:path w="753745" h="388619">
                  <a:moveTo>
                    <a:pt x="440021" y="289560"/>
                  </a:moveTo>
                  <a:lnTo>
                    <a:pt x="417718" y="289560"/>
                  </a:lnTo>
                  <a:lnTo>
                    <a:pt x="413454" y="300990"/>
                  </a:lnTo>
                  <a:lnTo>
                    <a:pt x="410584" y="312420"/>
                  </a:lnTo>
                  <a:lnTo>
                    <a:pt x="410139" y="323850"/>
                  </a:lnTo>
                  <a:lnTo>
                    <a:pt x="413146" y="332740"/>
                  </a:lnTo>
                  <a:lnTo>
                    <a:pt x="417174" y="337820"/>
                  </a:lnTo>
                  <a:lnTo>
                    <a:pt x="422787" y="341630"/>
                  </a:lnTo>
                  <a:lnTo>
                    <a:pt x="429965" y="344170"/>
                  </a:lnTo>
                  <a:lnTo>
                    <a:pt x="438686" y="345440"/>
                  </a:lnTo>
                  <a:lnTo>
                    <a:pt x="463083" y="342900"/>
                  </a:lnTo>
                  <a:lnTo>
                    <a:pt x="486979" y="335280"/>
                  </a:lnTo>
                  <a:lnTo>
                    <a:pt x="508611" y="323850"/>
                  </a:lnTo>
                  <a:lnTo>
                    <a:pt x="437349" y="323850"/>
                  </a:lnTo>
                  <a:lnTo>
                    <a:pt x="433250" y="322580"/>
                  </a:lnTo>
                  <a:lnTo>
                    <a:pt x="431307" y="321310"/>
                  </a:lnTo>
                  <a:lnTo>
                    <a:pt x="430533" y="318770"/>
                  </a:lnTo>
                  <a:lnTo>
                    <a:pt x="430888" y="314960"/>
                  </a:lnTo>
                  <a:lnTo>
                    <a:pt x="432700" y="306070"/>
                  </a:lnTo>
                  <a:lnTo>
                    <a:pt x="436151" y="297180"/>
                  </a:lnTo>
                  <a:lnTo>
                    <a:pt x="440021" y="289560"/>
                  </a:lnTo>
                  <a:close/>
                </a:path>
                <a:path w="753745" h="388619">
                  <a:moveTo>
                    <a:pt x="60378" y="77470"/>
                  </a:moveTo>
                  <a:lnTo>
                    <a:pt x="13374" y="100330"/>
                  </a:lnTo>
                  <a:lnTo>
                    <a:pt x="0" y="138430"/>
                  </a:lnTo>
                  <a:lnTo>
                    <a:pt x="3439" y="151130"/>
                  </a:lnTo>
                  <a:lnTo>
                    <a:pt x="10417" y="162560"/>
                  </a:lnTo>
                  <a:lnTo>
                    <a:pt x="33897" y="181610"/>
                  </a:lnTo>
                  <a:lnTo>
                    <a:pt x="63927" y="190500"/>
                  </a:lnTo>
                  <a:lnTo>
                    <a:pt x="97754" y="194310"/>
                  </a:lnTo>
                  <a:lnTo>
                    <a:pt x="132629" y="194310"/>
                  </a:lnTo>
                  <a:lnTo>
                    <a:pt x="126745" y="224790"/>
                  </a:lnTo>
                  <a:lnTo>
                    <a:pt x="116051" y="254000"/>
                  </a:lnTo>
                  <a:lnTo>
                    <a:pt x="102548" y="281940"/>
                  </a:lnTo>
                  <a:lnTo>
                    <a:pt x="88242" y="307340"/>
                  </a:lnTo>
                  <a:lnTo>
                    <a:pt x="83442" y="313690"/>
                  </a:lnTo>
                  <a:lnTo>
                    <a:pt x="80051" y="318770"/>
                  </a:lnTo>
                  <a:lnTo>
                    <a:pt x="79670" y="322580"/>
                  </a:lnTo>
                  <a:lnTo>
                    <a:pt x="83073" y="330200"/>
                  </a:lnTo>
                  <a:lnTo>
                    <a:pt x="86604" y="332740"/>
                  </a:lnTo>
                  <a:lnTo>
                    <a:pt x="93703" y="332740"/>
                  </a:lnTo>
                  <a:lnTo>
                    <a:pt x="96688" y="331470"/>
                  </a:lnTo>
                  <a:lnTo>
                    <a:pt x="98809" y="328930"/>
                  </a:lnTo>
                  <a:lnTo>
                    <a:pt x="100244" y="326390"/>
                  </a:lnTo>
                  <a:lnTo>
                    <a:pt x="101031" y="326390"/>
                  </a:lnTo>
                  <a:lnTo>
                    <a:pt x="101882" y="325120"/>
                  </a:lnTo>
                  <a:lnTo>
                    <a:pt x="105997" y="318770"/>
                  </a:lnTo>
                  <a:lnTo>
                    <a:pt x="172344" y="223520"/>
                  </a:lnTo>
                  <a:lnTo>
                    <a:pt x="176608" y="217170"/>
                  </a:lnTo>
                  <a:lnTo>
                    <a:pt x="150548" y="217170"/>
                  </a:lnTo>
                  <a:lnTo>
                    <a:pt x="152326" y="209550"/>
                  </a:lnTo>
                  <a:lnTo>
                    <a:pt x="153508" y="201930"/>
                  </a:lnTo>
                  <a:lnTo>
                    <a:pt x="154092" y="194310"/>
                  </a:lnTo>
                  <a:lnTo>
                    <a:pt x="158511" y="193040"/>
                  </a:lnTo>
                  <a:lnTo>
                    <a:pt x="192810" y="193040"/>
                  </a:lnTo>
                  <a:lnTo>
                    <a:pt x="194516" y="190500"/>
                  </a:lnTo>
                  <a:lnTo>
                    <a:pt x="221753" y="187960"/>
                  </a:lnTo>
                  <a:lnTo>
                    <a:pt x="278162" y="177800"/>
                  </a:lnTo>
                  <a:lnTo>
                    <a:pt x="301781" y="172720"/>
                  </a:lnTo>
                  <a:lnTo>
                    <a:pt x="96003" y="172720"/>
                  </a:lnTo>
                  <a:lnTo>
                    <a:pt x="61909" y="168910"/>
                  </a:lnTo>
                  <a:lnTo>
                    <a:pt x="33387" y="156210"/>
                  </a:lnTo>
                  <a:lnTo>
                    <a:pt x="20983" y="133350"/>
                  </a:lnTo>
                  <a:lnTo>
                    <a:pt x="21640" y="125730"/>
                  </a:lnTo>
                  <a:lnTo>
                    <a:pt x="54892" y="100330"/>
                  </a:lnTo>
                  <a:lnTo>
                    <a:pt x="66234" y="99060"/>
                  </a:lnTo>
                  <a:lnTo>
                    <a:pt x="117825" y="99060"/>
                  </a:lnTo>
                  <a:lnTo>
                    <a:pt x="95530" y="83820"/>
                  </a:lnTo>
                  <a:lnTo>
                    <a:pt x="60378" y="77470"/>
                  </a:lnTo>
                  <a:close/>
                </a:path>
                <a:path w="753745" h="388619">
                  <a:moveTo>
                    <a:pt x="334686" y="212090"/>
                  </a:moveTo>
                  <a:lnTo>
                    <a:pt x="307257" y="243840"/>
                  </a:lnTo>
                  <a:lnTo>
                    <a:pt x="282934" y="288290"/>
                  </a:lnTo>
                  <a:lnTo>
                    <a:pt x="281422" y="304800"/>
                  </a:lnTo>
                  <a:lnTo>
                    <a:pt x="282590" y="312420"/>
                  </a:lnTo>
                  <a:lnTo>
                    <a:pt x="287137" y="320040"/>
                  </a:lnTo>
                  <a:lnTo>
                    <a:pt x="298669" y="326390"/>
                  </a:lnTo>
                  <a:lnTo>
                    <a:pt x="302720" y="328930"/>
                  </a:lnTo>
                  <a:lnTo>
                    <a:pt x="306962" y="328930"/>
                  </a:lnTo>
                  <a:lnTo>
                    <a:pt x="320852" y="330200"/>
                  </a:lnTo>
                  <a:lnTo>
                    <a:pt x="335162" y="327660"/>
                  </a:lnTo>
                  <a:lnTo>
                    <a:pt x="348967" y="322580"/>
                  </a:lnTo>
                  <a:lnTo>
                    <a:pt x="361343" y="318770"/>
                  </a:lnTo>
                  <a:lnTo>
                    <a:pt x="364162" y="317500"/>
                  </a:lnTo>
                  <a:lnTo>
                    <a:pt x="377460" y="312420"/>
                  </a:lnTo>
                  <a:lnTo>
                    <a:pt x="385445" y="308610"/>
                  </a:lnTo>
                  <a:lnTo>
                    <a:pt x="312385" y="308610"/>
                  </a:lnTo>
                  <a:lnTo>
                    <a:pt x="307241" y="307340"/>
                  </a:lnTo>
                  <a:lnTo>
                    <a:pt x="305184" y="303530"/>
                  </a:lnTo>
                  <a:lnTo>
                    <a:pt x="304270" y="295910"/>
                  </a:lnTo>
                  <a:lnTo>
                    <a:pt x="307374" y="287020"/>
                  </a:lnTo>
                  <a:lnTo>
                    <a:pt x="330304" y="250190"/>
                  </a:lnTo>
                  <a:lnTo>
                    <a:pt x="346014" y="231140"/>
                  </a:lnTo>
                  <a:lnTo>
                    <a:pt x="350523" y="226060"/>
                  </a:lnTo>
                  <a:lnTo>
                    <a:pt x="349062" y="219710"/>
                  </a:lnTo>
                  <a:lnTo>
                    <a:pt x="341366" y="213360"/>
                  </a:lnTo>
                  <a:lnTo>
                    <a:pt x="334686" y="212090"/>
                  </a:lnTo>
                  <a:close/>
                </a:path>
                <a:path w="753745" h="388619">
                  <a:moveTo>
                    <a:pt x="745467" y="317500"/>
                  </a:moveTo>
                  <a:lnTo>
                    <a:pt x="738571" y="318770"/>
                  </a:lnTo>
                  <a:lnTo>
                    <a:pt x="723912" y="321310"/>
                  </a:lnTo>
                  <a:lnTo>
                    <a:pt x="708088" y="323850"/>
                  </a:lnTo>
                  <a:lnTo>
                    <a:pt x="691155" y="323850"/>
                  </a:lnTo>
                  <a:lnTo>
                    <a:pt x="673166" y="325120"/>
                  </a:lnTo>
                  <a:lnTo>
                    <a:pt x="751759" y="325120"/>
                  </a:lnTo>
                  <a:lnTo>
                    <a:pt x="750966" y="321310"/>
                  </a:lnTo>
                  <a:lnTo>
                    <a:pt x="745467" y="317500"/>
                  </a:lnTo>
                  <a:close/>
                </a:path>
                <a:path w="753745" h="388619">
                  <a:moveTo>
                    <a:pt x="654383" y="82550"/>
                  </a:moveTo>
                  <a:lnTo>
                    <a:pt x="650967" y="83820"/>
                  </a:lnTo>
                  <a:lnTo>
                    <a:pt x="648528" y="87630"/>
                  </a:lnTo>
                  <a:lnTo>
                    <a:pt x="626414" y="114300"/>
                  </a:lnTo>
                  <a:lnTo>
                    <a:pt x="605231" y="142240"/>
                  </a:lnTo>
                  <a:lnTo>
                    <a:pt x="585052" y="170180"/>
                  </a:lnTo>
                  <a:lnTo>
                    <a:pt x="565953" y="198120"/>
                  </a:lnTo>
                  <a:lnTo>
                    <a:pt x="562740" y="203200"/>
                  </a:lnTo>
                  <a:lnTo>
                    <a:pt x="550236" y="222250"/>
                  </a:lnTo>
                  <a:lnTo>
                    <a:pt x="538665" y="243840"/>
                  </a:lnTo>
                  <a:lnTo>
                    <a:pt x="529644" y="265430"/>
                  </a:lnTo>
                  <a:lnTo>
                    <a:pt x="524792" y="287020"/>
                  </a:lnTo>
                  <a:lnTo>
                    <a:pt x="510115" y="297180"/>
                  </a:lnTo>
                  <a:lnTo>
                    <a:pt x="494444" y="307340"/>
                  </a:lnTo>
                  <a:lnTo>
                    <a:pt x="478142" y="314960"/>
                  </a:lnTo>
                  <a:lnTo>
                    <a:pt x="461571" y="320040"/>
                  </a:lnTo>
                  <a:lnTo>
                    <a:pt x="451537" y="323850"/>
                  </a:lnTo>
                  <a:lnTo>
                    <a:pt x="508611" y="323850"/>
                  </a:lnTo>
                  <a:lnTo>
                    <a:pt x="526214" y="312420"/>
                  </a:lnTo>
                  <a:lnTo>
                    <a:pt x="575852" y="312420"/>
                  </a:lnTo>
                  <a:lnTo>
                    <a:pt x="568109" y="308610"/>
                  </a:lnTo>
                  <a:lnTo>
                    <a:pt x="565445" y="303530"/>
                  </a:lnTo>
                  <a:lnTo>
                    <a:pt x="569608" y="295910"/>
                  </a:lnTo>
                  <a:lnTo>
                    <a:pt x="572186" y="294640"/>
                  </a:lnTo>
                  <a:lnTo>
                    <a:pt x="545684" y="294640"/>
                  </a:lnTo>
                  <a:lnTo>
                    <a:pt x="549563" y="271780"/>
                  </a:lnTo>
                  <a:lnTo>
                    <a:pt x="559139" y="248920"/>
                  </a:lnTo>
                  <a:lnTo>
                    <a:pt x="572201" y="226060"/>
                  </a:lnTo>
                  <a:lnTo>
                    <a:pt x="591899" y="198120"/>
                  </a:lnTo>
                  <a:lnTo>
                    <a:pt x="594388" y="194310"/>
                  </a:lnTo>
                  <a:lnTo>
                    <a:pt x="610615" y="170180"/>
                  </a:lnTo>
                  <a:lnTo>
                    <a:pt x="627784" y="147320"/>
                  </a:lnTo>
                  <a:lnTo>
                    <a:pt x="645832" y="124460"/>
                  </a:lnTo>
                  <a:lnTo>
                    <a:pt x="664695" y="101600"/>
                  </a:lnTo>
                  <a:lnTo>
                    <a:pt x="667184" y="97790"/>
                  </a:lnTo>
                  <a:lnTo>
                    <a:pt x="667896" y="93980"/>
                  </a:lnTo>
                  <a:lnTo>
                    <a:pt x="665267" y="87630"/>
                  </a:lnTo>
                  <a:lnTo>
                    <a:pt x="661901" y="83820"/>
                  </a:lnTo>
                  <a:lnTo>
                    <a:pt x="657888" y="83820"/>
                  </a:lnTo>
                  <a:lnTo>
                    <a:pt x="654383" y="82550"/>
                  </a:lnTo>
                  <a:close/>
                </a:path>
                <a:path w="753745" h="388619">
                  <a:moveTo>
                    <a:pt x="667367" y="284480"/>
                  </a:moveTo>
                  <a:lnTo>
                    <a:pt x="621490" y="284480"/>
                  </a:lnTo>
                  <a:lnTo>
                    <a:pt x="632844" y="287020"/>
                  </a:lnTo>
                  <a:lnTo>
                    <a:pt x="636717" y="288290"/>
                  </a:lnTo>
                  <a:lnTo>
                    <a:pt x="647703" y="293370"/>
                  </a:lnTo>
                  <a:lnTo>
                    <a:pt x="652364" y="297180"/>
                  </a:lnTo>
                  <a:lnTo>
                    <a:pt x="656085" y="311150"/>
                  </a:lnTo>
                  <a:lnTo>
                    <a:pt x="653138" y="318770"/>
                  </a:lnTo>
                  <a:lnTo>
                    <a:pt x="649976" y="323850"/>
                  </a:lnTo>
                  <a:lnTo>
                    <a:pt x="673421" y="323850"/>
                  </a:lnTo>
                  <a:lnTo>
                    <a:pt x="675456" y="313690"/>
                  </a:lnTo>
                  <a:lnTo>
                    <a:pt x="675095" y="302260"/>
                  </a:lnTo>
                  <a:lnTo>
                    <a:pt x="672121" y="292100"/>
                  </a:lnTo>
                  <a:lnTo>
                    <a:pt x="667367" y="284480"/>
                  </a:lnTo>
                  <a:close/>
                </a:path>
                <a:path w="753745" h="388619">
                  <a:moveTo>
                    <a:pt x="446319" y="245110"/>
                  </a:moveTo>
                  <a:lnTo>
                    <a:pt x="442204" y="245110"/>
                  </a:lnTo>
                  <a:lnTo>
                    <a:pt x="438762" y="247650"/>
                  </a:lnTo>
                  <a:lnTo>
                    <a:pt x="411870" y="267970"/>
                  </a:lnTo>
                  <a:lnTo>
                    <a:pt x="382920" y="287020"/>
                  </a:lnTo>
                  <a:lnTo>
                    <a:pt x="352323" y="300990"/>
                  </a:lnTo>
                  <a:lnTo>
                    <a:pt x="320487" y="307340"/>
                  </a:lnTo>
                  <a:lnTo>
                    <a:pt x="312385" y="308610"/>
                  </a:lnTo>
                  <a:lnTo>
                    <a:pt x="385445" y="308610"/>
                  </a:lnTo>
                  <a:lnTo>
                    <a:pt x="390769" y="306070"/>
                  </a:lnTo>
                  <a:lnTo>
                    <a:pt x="404164" y="298450"/>
                  </a:lnTo>
                  <a:lnTo>
                    <a:pt x="417718" y="289560"/>
                  </a:lnTo>
                  <a:lnTo>
                    <a:pt x="440021" y="289560"/>
                  </a:lnTo>
                  <a:lnTo>
                    <a:pt x="440666" y="288290"/>
                  </a:lnTo>
                  <a:lnTo>
                    <a:pt x="445671" y="279400"/>
                  </a:lnTo>
                  <a:lnTo>
                    <a:pt x="451716" y="269240"/>
                  </a:lnTo>
                  <a:lnTo>
                    <a:pt x="454726" y="262890"/>
                  </a:lnTo>
                  <a:lnTo>
                    <a:pt x="455768" y="260350"/>
                  </a:lnTo>
                  <a:lnTo>
                    <a:pt x="456110" y="257810"/>
                  </a:lnTo>
                  <a:lnTo>
                    <a:pt x="457025" y="252730"/>
                  </a:lnTo>
                  <a:lnTo>
                    <a:pt x="453685" y="248920"/>
                  </a:lnTo>
                  <a:lnTo>
                    <a:pt x="446319" y="245110"/>
                  </a:lnTo>
                  <a:close/>
                </a:path>
                <a:path w="753745" h="388619">
                  <a:moveTo>
                    <a:pt x="613602" y="262890"/>
                  </a:moveTo>
                  <a:lnTo>
                    <a:pt x="569113" y="273050"/>
                  </a:lnTo>
                  <a:lnTo>
                    <a:pt x="545684" y="294640"/>
                  </a:lnTo>
                  <a:lnTo>
                    <a:pt x="572186" y="294640"/>
                  </a:lnTo>
                  <a:lnTo>
                    <a:pt x="579921" y="290830"/>
                  </a:lnTo>
                  <a:lnTo>
                    <a:pt x="592546" y="287020"/>
                  </a:lnTo>
                  <a:lnTo>
                    <a:pt x="603646" y="284480"/>
                  </a:lnTo>
                  <a:lnTo>
                    <a:pt x="667367" y="284480"/>
                  </a:lnTo>
                  <a:lnTo>
                    <a:pt x="666575" y="283210"/>
                  </a:lnTo>
                  <a:lnTo>
                    <a:pt x="650738" y="270510"/>
                  </a:lnTo>
                  <a:lnTo>
                    <a:pt x="631874" y="264160"/>
                  </a:lnTo>
                  <a:lnTo>
                    <a:pt x="613602" y="262890"/>
                  </a:lnTo>
                  <a:close/>
                </a:path>
                <a:path w="753745" h="388619">
                  <a:moveTo>
                    <a:pt x="192810" y="193040"/>
                  </a:moveTo>
                  <a:lnTo>
                    <a:pt x="167287" y="193040"/>
                  </a:lnTo>
                  <a:lnTo>
                    <a:pt x="150548" y="217170"/>
                  </a:lnTo>
                  <a:lnTo>
                    <a:pt x="176608" y="217170"/>
                  </a:lnTo>
                  <a:lnTo>
                    <a:pt x="192810" y="193040"/>
                  </a:lnTo>
                  <a:close/>
                </a:path>
                <a:path w="753745" h="388619">
                  <a:moveTo>
                    <a:pt x="117825" y="99060"/>
                  </a:moveTo>
                  <a:lnTo>
                    <a:pt x="66234" y="99060"/>
                  </a:lnTo>
                  <a:lnTo>
                    <a:pt x="77244" y="100330"/>
                  </a:lnTo>
                  <a:lnTo>
                    <a:pt x="81918" y="101600"/>
                  </a:lnTo>
                  <a:lnTo>
                    <a:pt x="118221" y="128270"/>
                  </a:lnTo>
                  <a:lnTo>
                    <a:pt x="132222" y="166370"/>
                  </a:lnTo>
                  <a:lnTo>
                    <a:pt x="132502" y="168910"/>
                  </a:lnTo>
                  <a:lnTo>
                    <a:pt x="132730" y="170180"/>
                  </a:lnTo>
                  <a:lnTo>
                    <a:pt x="132895" y="172720"/>
                  </a:lnTo>
                  <a:lnTo>
                    <a:pt x="154168" y="172720"/>
                  </a:lnTo>
                  <a:lnTo>
                    <a:pt x="153889" y="167640"/>
                  </a:lnTo>
                  <a:lnTo>
                    <a:pt x="153508" y="165100"/>
                  </a:lnTo>
                  <a:lnTo>
                    <a:pt x="152987" y="161290"/>
                  </a:lnTo>
                  <a:lnTo>
                    <a:pt x="142910" y="129540"/>
                  </a:lnTo>
                  <a:lnTo>
                    <a:pt x="123399" y="102870"/>
                  </a:lnTo>
                  <a:lnTo>
                    <a:pt x="117825" y="99060"/>
                  </a:lnTo>
                  <a:close/>
                </a:path>
                <a:path w="753745" h="388619">
                  <a:moveTo>
                    <a:pt x="307686" y="171450"/>
                  </a:moveTo>
                  <a:lnTo>
                    <a:pt x="161427" y="171450"/>
                  </a:lnTo>
                  <a:lnTo>
                    <a:pt x="154168" y="172720"/>
                  </a:lnTo>
                  <a:lnTo>
                    <a:pt x="301781" y="172720"/>
                  </a:lnTo>
                  <a:lnTo>
                    <a:pt x="307686" y="171450"/>
                  </a:lnTo>
                  <a:close/>
                </a:path>
                <a:path w="753745" h="388619">
                  <a:moveTo>
                    <a:pt x="488470" y="0"/>
                  </a:moveTo>
                  <a:lnTo>
                    <a:pt x="470803" y="0"/>
                  </a:lnTo>
                  <a:lnTo>
                    <a:pt x="454645" y="6350"/>
                  </a:lnTo>
                  <a:lnTo>
                    <a:pt x="412681" y="40640"/>
                  </a:lnTo>
                  <a:lnTo>
                    <a:pt x="379905" y="76200"/>
                  </a:lnTo>
                  <a:lnTo>
                    <a:pt x="363464" y="96520"/>
                  </a:lnTo>
                  <a:lnTo>
                    <a:pt x="354564" y="106680"/>
                  </a:lnTo>
                  <a:lnTo>
                    <a:pt x="345516" y="119380"/>
                  </a:lnTo>
                  <a:lnTo>
                    <a:pt x="336253" y="130810"/>
                  </a:lnTo>
                  <a:lnTo>
                    <a:pt x="326710" y="144780"/>
                  </a:lnTo>
                  <a:lnTo>
                    <a:pt x="312274" y="147320"/>
                  </a:lnTo>
                  <a:lnTo>
                    <a:pt x="298664" y="151130"/>
                  </a:lnTo>
                  <a:lnTo>
                    <a:pt x="285789" y="153670"/>
                  </a:lnTo>
                  <a:lnTo>
                    <a:pt x="273561" y="156210"/>
                  </a:lnTo>
                  <a:lnTo>
                    <a:pt x="257517" y="160020"/>
                  </a:lnTo>
                  <a:lnTo>
                    <a:pt x="210188" y="167640"/>
                  </a:lnTo>
                  <a:lnTo>
                    <a:pt x="336543" y="167640"/>
                  </a:lnTo>
                  <a:lnTo>
                    <a:pt x="340071" y="162560"/>
                  </a:lnTo>
                  <a:lnTo>
                    <a:pt x="346090" y="161290"/>
                  </a:lnTo>
                  <a:lnTo>
                    <a:pt x="358613" y="157480"/>
                  </a:lnTo>
                  <a:lnTo>
                    <a:pt x="395158" y="147320"/>
                  </a:lnTo>
                  <a:lnTo>
                    <a:pt x="431606" y="134620"/>
                  </a:lnTo>
                  <a:lnTo>
                    <a:pt x="360365" y="134620"/>
                  </a:lnTo>
                  <a:lnTo>
                    <a:pt x="366927" y="125730"/>
                  </a:lnTo>
                  <a:lnTo>
                    <a:pt x="373022" y="118110"/>
                  </a:lnTo>
                  <a:lnTo>
                    <a:pt x="378787" y="110490"/>
                  </a:lnTo>
                  <a:lnTo>
                    <a:pt x="417754" y="66040"/>
                  </a:lnTo>
                  <a:lnTo>
                    <a:pt x="465505" y="25400"/>
                  </a:lnTo>
                  <a:lnTo>
                    <a:pt x="481726" y="21590"/>
                  </a:lnTo>
                  <a:lnTo>
                    <a:pt x="513034" y="21590"/>
                  </a:lnTo>
                  <a:lnTo>
                    <a:pt x="511435" y="17780"/>
                  </a:lnTo>
                  <a:lnTo>
                    <a:pt x="505680" y="10160"/>
                  </a:lnTo>
                  <a:lnTo>
                    <a:pt x="497994" y="3810"/>
                  </a:lnTo>
                  <a:lnTo>
                    <a:pt x="488470" y="0"/>
                  </a:lnTo>
                  <a:close/>
                </a:path>
                <a:path w="753745" h="388619">
                  <a:moveTo>
                    <a:pt x="513034" y="21590"/>
                  </a:moveTo>
                  <a:lnTo>
                    <a:pt x="482590" y="21590"/>
                  </a:lnTo>
                  <a:lnTo>
                    <a:pt x="487403" y="22860"/>
                  </a:lnTo>
                  <a:lnTo>
                    <a:pt x="491023" y="25400"/>
                  </a:lnTo>
                  <a:lnTo>
                    <a:pt x="493664" y="31750"/>
                  </a:lnTo>
                  <a:lnTo>
                    <a:pt x="496255" y="39370"/>
                  </a:lnTo>
                  <a:lnTo>
                    <a:pt x="497246" y="46990"/>
                  </a:lnTo>
                  <a:lnTo>
                    <a:pt x="496636" y="53340"/>
                  </a:lnTo>
                  <a:lnTo>
                    <a:pt x="456161" y="97790"/>
                  </a:lnTo>
                  <a:lnTo>
                    <a:pt x="402767" y="121920"/>
                  </a:lnTo>
                  <a:lnTo>
                    <a:pt x="389140" y="125730"/>
                  </a:lnTo>
                  <a:lnTo>
                    <a:pt x="375032" y="130810"/>
                  </a:lnTo>
                  <a:lnTo>
                    <a:pt x="360365" y="134620"/>
                  </a:lnTo>
                  <a:lnTo>
                    <a:pt x="431606" y="134620"/>
                  </a:lnTo>
                  <a:lnTo>
                    <a:pt x="494274" y="95250"/>
                  </a:lnTo>
                  <a:lnTo>
                    <a:pt x="516648" y="44450"/>
                  </a:lnTo>
                  <a:lnTo>
                    <a:pt x="515165" y="26670"/>
                  </a:lnTo>
                  <a:lnTo>
                    <a:pt x="513034" y="21590"/>
                  </a:lnTo>
                  <a:close/>
                </a:path>
              </a:pathLst>
            </a:custGeom>
            <a:solidFill>
              <a:srgbClr val="FED673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7233" y="1918347"/>
              <a:ext cx="7755255" cy="2256790"/>
            </a:xfrm>
            <a:custGeom>
              <a:avLst/>
              <a:gdLst/>
              <a:ahLst/>
              <a:cxnLst/>
              <a:rect l="l" t="t" r="r" b="b"/>
              <a:pathLst>
                <a:path w="7755255" h="2256790">
                  <a:moveTo>
                    <a:pt x="270205" y="2157311"/>
                  </a:moveTo>
                  <a:lnTo>
                    <a:pt x="247611" y="2118131"/>
                  </a:lnTo>
                  <a:lnTo>
                    <a:pt x="250240" y="2085505"/>
                  </a:lnTo>
                  <a:lnTo>
                    <a:pt x="5219" y="2063343"/>
                  </a:lnTo>
                  <a:lnTo>
                    <a:pt x="0" y="2127986"/>
                  </a:lnTo>
                  <a:lnTo>
                    <a:pt x="166408" y="2143036"/>
                  </a:lnTo>
                  <a:lnTo>
                    <a:pt x="25781" y="2225675"/>
                  </a:lnTo>
                  <a:lnTo>
                    <a:pt x="43688" y="2256726"/>
                  </a:lnTo>
                  <a:lnTo>
                    <a:pt x="101015" y="2256726"/>
                  </a:lnTo>
                  <a:lnTo>
                    <a:pt x="270205" y="2157311"/>
                  </a:lnTo>
                  <a:close/>
                </a:path>
                <a:path w="7755255" h="2256790">
                  <a:moveTo>
                    <a:pt x="2080285" y="1847113"/>
                  </a:moveTo>
                  <a:lnTo>
                    <a:pt x="2027974" y="1843671"/>
                  </a:lnTo>
                  <a:lnTo>
                    <a:pt x="2054656" y="1438630"/>
                  </a:lnTo>
                  <a:lnTo>
                    <a:pt x="1984400" y="1434007"/>
                  </a:lnTo>
                  <a:lnTo>
                    <a:pt x="1898383" y="1509395"/>
                  </a:lnTo>
                  <a:lnTo>
                    <a:pt x="1895627" y="1551266"/>
                  </a:lnTo>
                  <a:lnTo>
                    <a:pt x="1961388" y="1555597"/>
                  </a:lnTo>
                  <a:lnTo>
                    <a:pt x="1942782" y="1838058"/>
                  </a:lnTo>
                  <a:lnTo>
                    <a:pt x="1877021" y="1833727"/>
                  </a:lnTo>
                  <a:lnTo>
                    <a:pt x="1873072" y="1893519"/>
                  </a:lnTo>
                  <a:lnTo>
                    <a:pt x="2076348" y="1906905"/>
                  </a:lnTo>
                  <a:lnTo>
                    <a:pt x="2080285" y="1847113"/>
                  </a:lnTo>
                  <a:close/>
                </a:path>
                <a:path w="7755255" h="2256790">
                  <a:moveTo>
                    <a:pt x="2513380" y="1537893"/>
                  </a:moveTo>
                  <a:lnTo>
                    <a:pt x="2493149" y="1515059"/>
                  </a:lnTo>
                  <a:lnTo>
                    <a:pt x="2448407" y="1464564"/>
                  </a:lnTo>
                  <a:lnTo>
                    <a:pt x="2425166" y="1463040"/>
                  </a:lnTo>
                  <a:lnTo>
                    <a:pt x="2425166" y="1555356"/>
                  </a:lnTo>
                  <a:lnTo>
                    <a:pt x="2420493" y="1626349"/>
                  </a:lnTo>
                  <a:lnTo>
                    <a:pt x="2385441" y="1657070"/>
                  </a:lnTo>
                  <a:lnTo>
                    <a:pt x="2283053" y="1650326"/>
                  </a:lnTo>
                  <a:lnTo>
                    <a:pt x="2253043" y="1616075"/>
                  </a:lnTo>
                  <a:lnTo>
                    <a:pt x="2257768" y="1544332"/>
                  </a:lnTo>
                  <a:lnTo>
                    <a:pt x="2291969" y="1515059"/>
                  </a:lnTo>
                  <a:lnTo>
                    <a:pt x="2394343" y="1521802"/>
                  </a:lnTo>
                  <a:lnTo>
                    <a:pt x="2425166" y="1555356"/>
                  </a:lnTo>
                  <a:lnTo>
                    <a:pt x="2425166" y="1463040"/>
                  </a:lnTo>
                  <a:lnTo>
                    <a:pt x="2246630" y="1451279"/>
                  </a:lnTo>
                  <a:lnTo>
                    <a:pt x="2173351" y="1515503"/>
                  </a:lnTo>
                  <a:lnTo>
                    <a:pt x="2165527" y="1634324"/>
                  </a:lnTo>
                  <a:lnTo>
                    <a:pt x="2229739" y="1707603"/>
                  </a:lnTo>
                  <a:lnTo>
                    <a:pt x="2414346" y="1719757"/>
                  </a:lnTo>
                  <a:lnTo>
                    <a:pt x="2406662" y="1836343"/>
                  </a:lnTo>
                  <a:lnTo>
                    <a:pt x="2372410" y="1866366"/>
                  </a:lnTo>
                  <a:lnTo>
                    <a:pt x="2269274" y="1859572"/>
                  </a:lnTo>
                  <a:lnTo>
                    <a:pt x="2239264" y="1825320"/>
                  </a:lnTo>
                  <a:lnTo>
                    <a:pt x="2240534" y="1805889"/>
                  </a:lnTo>
                  <a:lnTo>
                    <a:pt x="2154605" y="1800225"/>
                  </a:lnTo>
                  <a:lnTo>
                    <a:pt x="2151748" y="1843570"/>
                  </a:lnTo>
                  <a:lnTo>
                    <a:pt x="2216010" y="1916099"/>
                  </a:lnTo>
                  <a:lnTo>
                    <a:pt x="2419286" y="1929498"/>
                  </a:lnTo>
                  <a:lnTo>
                    <a:pt x="2491308" y="1866366"/>
                  </a:lnTo>
                  <a:lnTo>
                    <a:pt x="2491765" y="1865972"/>
                  </a:lnTo>
                  <a:lnTo>
                    <a:pt x="2505532" y="1657070"/>
                  </a:lnTo>
                  <a:lnTo>
                    <a:pt x="2513380" y="1537893"/>
                  </a:lnTo>
                  <a:close/>
                </a:path>
                <a:path w="7755255" h="2256790">
                  <a:moveTo>
                    <a:pt x="2940862" y="1496999"/>
                  </a:moveTo>
                  <a:lnTo>
                    <a:pt x="2600833" y="1474609"/>
                  </a:lnTo>
                  <a:lnTo>
                    <a:pt x="2590647" y="1629295"/>
                  </a:lnTo>
                  <a:lnTo>
                    <a:pt x="2654858" y="1702574"/>
                  </a:lnTo>
                  <a:lnTo>
                    <a:pt x="2807322" y="1712620"/>
                  </a:lnTo>
                  <a:lnTo>
                    <a:pt x="2837345" y="1746872"/>
                  </a:lnTo>
                  <a:lnTo>
                    <a:pt x="2829661" y="1863458"/>
                  </a:lnTo>
                  <a:lnTo>
                    <a:pt x="2794609" y="1894166"/>
                  </a:lnTo>
                  <a:lnTo>
                    <a:pt x="2692222" y="1887423"/>
                  </a:lnTo>
                  <a:lnTo>
                    <a:pt x="2662212" y="1853171"/>
                  </a:lnTo>
                  <a:lnTo>
                    <a:pt x="2663977" y="1826272"/>
                  </a:lnTo>
                  <a:lnTo>
                    <a:pt x="2578049" y="1820608"/>
                  </a:lnTo>
                  <a:lnTo>
                    <a:pt x="2574747" y="1870684"/>
                  </a:lnTo>
                  <a:lnTo>
                    <a:pt x="2638958" y="1943963"/>
                  </a:lnTo>
                  <a:lnTo>
                    <a:pt x="2840736" y="1957247"/>
                  </a:lnTo>
                  <a:lnTo>
                    <a:pt x="2914815" y="1892325"/>
                  </a:lnTo>
                  <a:lnTo>
                    <a:pt x="2925838" y="1724939"/>
                  </a:lnTo>
                  <a:lnTo>
                    <a:pt x="2866504" y="1657223"/>
                  </a:lnTo>
                  <a:lnTo>
                    <a:pt x="2708821" y="1646834"/>
                  </a:lnTo>
                  <a:lnTo>
                    <a:pt x="2678112" y="1611795"/>
                  </a:lnTo>
                  <a:lnTo>
                    <a:pt x="2682837" y="1540052"/>
                  </a:lnTo>
                  <a:lnTo>
                    <a:pt x="2936913" y="1556791"/>
                  </a:lnTo>
                  <a:lnTo>
                    <a:pt x="2940862" y="1496999"/>
                  </a:lnTo>
                  <a:close/>
                </a:path>
                <a:path w="7755255" h="2256790">
                  <a:moveTo>
                    <a:pt x="3337280" y="1772285"/>
                  </a:moveTo>
                  <a:lnTo>
                    <a:pt x="3282734" y="1768703"/>
                  </a:lnTo>
                  <a:lnTo>
                    <a:pt x="3283102" y="1762988"/>
                  </a:lnTo>
                  <a:lnTo>
                    <a:pt x="3292068" y="1626971"/>
                  </a:lnTo>
                  <a:lnTo>
                    <a:pt x="3299079" y="1520571"/>
                  </a:lnTo>
                  <a:lnTo>
                    <a:pt x="3212388" y="1514881"/>
                  </a:lnTo>
                  <a:lnTo>
                    <a:pt x="3205010" y="1521358"/>
                  </a:lnTo>
                  <a:lnTo>
                    <a:pt x="3205010" y="1626971"/>
                  </a:lnTo>
                  <a:lnTo>
                    <a:pt x="3196044" y="1762988"/>
                  </a:lnTo>
                  <a:lnTo>
                    <a:pt x="3086176" y="1755749"/>
                  </a:lnTo>
                  <a:lnTo>
                    <a:pt x="3087903" y="1729600"/>
                  </a:lnTo>
                  <a:lnTo>
                    <a:pt x="3205010" y="1626971"/>
                  </a:lnTo>
                  <a:lnTo>
                    <a:pt x="3205010" y="1521358"/>
                  </a:lnTo>
                  <a:lnTo>
                    <a:pt x="3003689" y="1697786"/>
                  </a:lnTo>
                  <a:lnTo>
                    <a:pt x="2996311" y="1809864"/>
                  </a:lnTo>
                  <a:lnTo>
                    <a:pt x="3192119" y="1822767"/>
                  </a:lnTo>
                  <a:lnTo>
                    <a:pt x="3185718" y="1919922"/>
                  </a:lnTo>
                  <a:lnTo>
                    <a:pt x="3155073" y="1917903"/>
                  </a:lnTo>
                  <a:lnTo>
                    <a:pt x="3151124" y="1977694"/>
                  </a:lnTo>
                  <a:lnTo>
                    <a:pt x="3299841" y="1987486"/>
                  </a:lnTo>
                  <a:lnTo>
                    <a:pt x="3303778" y="1927694"/>
                  </a:lnTo>
                  <a:lnTo>
                    <a:pt x="3272396" y="1925624"/>
                  </a:lnTo>
                  <a:lnTo>
                    <a:pt x="3272764" y="1919922"/>
                  </a:lnTo>
                  <a:lnTo>
                    <a:pt x="3278784" y="1828482"/>
                  </a:lnTo>
                  <a:lnTo>
                    <a:pt x="3333369" y="1832076"/>
                  </a:lnTo>
                  <a:lnTo>
                    <a:pt x="3333597" y="1828482"/>
                  </a:lnTo>
                  <a:lnTo>
                    <a:pt x="3337280" y="1772462"/>
                  </a:lnTo>
                  <a:lnTo>
                    <a:pt x="3337280" y="1772285"/>
                  </a:lnTo>
                  <a:close/>
                </a:path>
                <a:path w="7755255" h="2256790">
                  <a:moveTo>
                    <a:pt x="7752969" y="553275"/>
                  </a:moveTo>
                  <a:lnTo>
                    <a:pt x="7752829" y="551827"/>
                  </a:lnTo>
                  <a:lnTo>
                    <a:pt x="7751991" y="549808"/>
                  </a:lnTo>
                  <a:lnTo>
                    <a:pt x="7751839" y="549414"/>
                  </a:lnTo>
                  <a:lnTo>
                    <a:pt x="7751127" y="548424"/>
                  </a:lnTo>
                  <a:lnTo>
                    <a:pt x="7749222" y="546862"/>
                  </a:lnTo>
                  <a:lnTo>
                    <a:pt x="7748143" y="546265"/>
                  </a:lnTo>
                  <a:lnTo>
                    <a:pt x="7746111" y="545528"/>
                  </a:lnTo>
                  <a:lnTo>
                    <a:pt x="7746111" y="552996"/>
                  </a:lnTo>
                  <a:lnTo>
                    <a:pt x="7745844" y="555269"/>
                  </a:lnTo>
                  <a:lnTo>
                    <a:pt x="7745323" y="556094"/>
                  </a:lnTo>
                  <a:lnTo>
                    <a:pt x="7743495" y="557212"/>
                  </a:lnTo>
                  <a:lnTo>
                    <a:pt x="7742517" y="557441"/>
                  </a:lnTo>
                  <a:lnTo>
                    <a:pt x="7736345" y="556717"/>
                  </a:lnTo>
                  <a:lnTo>
                    <a:pt x="7737132" y="549808"/>
                  </a:lnTo>
                  <a:lnTo>
                    <a:pt x="7743101" y="550494"/>
                  </a:lnTo>
                  <a:lnTo>
                    <a:pt x="7743952" y="550849"/>
                  </a:lnTo>
                  <a:lnTo>
                    <a:pt x="7745730" y="552094"/>
                  </a:lnTo>
                  <a:lnTo>
                    <a:pt x="7746111" y="552996"/>
                  </a:lnTo>
                  <a:lnTo>
                    <a:pt x="7746111" y="545528"/>
                  </a:lnTo>
                  <a:lnTo>
                    <a:pt x="7745730" y="545388"/>
                  </a:lnTo>
                  <a:lnTo>
                    <a:pt x="7744460" y="545096"/>
                  </a:lnTo>
                  <a:lnTo>
                    <a:pt x="7731074" y="543547"/>
                  </a:lnTo>
                  <a:lnTo>
                    <a:pt x="7727836" y="571652"/>
                  </a:lnTo>
                  <a:lnTo>
                    <a:pt x="7734528" y="572414"/>
                  </a:lnTo>
                  <a:lnTo>
                    <a:pt x="7735786" y="561555"/>
                  </a:lnTo>
                  <a:lnTo>
                    <a:pt x="7739735" y="562013"/>
                  </a:lnTo>
                  <a:lnTo>
                    <a:pt x="7744511" y="573570"/>
                  </a:lnTo>
                  <a:lnTo>
                    <a:pt x="7752423" y="574484"/>
                  </a:lnTo>
                  <a:lnTo>
                    <a:pt x="7746327" y="561771"/>
                  </a:lnTo>
                  <a:lnTo>
                    <a:pt x="7747216" y="561555"/>
                  </a:lnTo>
                  <a:lnTo>
                    <a:pt x="7748003" y="561365"/>
                  </a:lnTo>
                  <a:lnTo>
                    <a:pt x="7749438" y="560603"/>
                  </a:lnTo>
                  <a:lnTo>
                    <a:pt x="7751851" y="558368"/>
                  </a:lnTo>
                  <a:lnTo>
                    <a:pt x="7752283" y="557441"/>
                  </a:lnTo>
                  <a:lnTo>
                    <a:pt x="7752562" y="556856"/>
                  </a:lnTo>
                  <a:lnTo>
                    <a:pt x="7752969" y="553275"/>
                  </a:lnTo>
                  <a:close/>
                </a:path>
                <a:path w="7755255" h="2256790">
                  <a:moveTo>
                    <a:pt x="7755166" y="536257"/>
                  </a:moveTo>
                  <a:lnTo>
                    <a:pt x="7747267" y="531698"/>
                  </a:lnTo>
                  <a:lnTo>
                    <a:pt x="7739266" y="530771"/>
                  </a:lnTo>
                  <a:lnTo>
                    <a:pt x="7728864" y="533933"/>
                  </a:lnTo>
                  <a:lnTo>
                    <a:pt x="7712303" y="559739"/>
                  </a:lnTo>
                  <a:lnTo>
                    <a:pt x="7712621" y="563384"/>
                  </a:lnTo>
                  <a:lnTo>
                    <a:pt x="7740675" y="586562"/>
                  </a:lnTo>
                  <a:lnTo>
                    <a:pt x="7744320" y="586270"/>
                  </a:lnTo>
                  <a:lnTo>
                    <a:pt x="7751229" y="584250"/>
                  </a:lnTo>
                  <a:lnTo>
                    <a:pt x="7754379" y="582650"/>
                  </a:lnTo>
                  <a:lnTo>
                    <a:pt x="7755166" y="582041"/>
                  </a:lnTo>
                  <a:lnTo>
                    <a:pt x="7755166" y="580555"/>
                  </a:lnTo>
                  <a:lnTo>
                    <a:pt x="7755166" y="574217"/>
                  </a:lnTo>
                  <a:lnTo>
                    <a:pt x="7751127" y="577456"/>
                  </a:lnTo>
                  <a:lnTo>
                    <a:pt x="7748727" y="578726"/>
                  </a:lnTo>
                  <a:lnTo>
                    <a:pt x="7743355" y="580326"/>
                  </a:lnTo>
                  <a:lnTo>
                    <a:pt x="7740548" y="580555"/>
                  </a:lnTo>
                  <a:lnTo>
                    <a:pt x="7734694" y="579882"/>
                  </a:lnTo>
                  <a:lnTo>
                    <a:pt x="7718653" y="559574"/>
                  </a:lnTo>
                  <a:lnTo>
                    <a:pt x="7719314" y="553796"/>
                  </a:lnTo>
                  <a:lnTo>
                    <a:pt x="7739558" y="537743"/>
                  </a:lnTo>
                  <a:lnTo>
                    <a:pt x="7745412" y="538416"/>
                  </a:lnTo>
                  <a:lnTo>
                    <a:pt x="7748092" y="539280"/>
                  </a:lnTo>
                  <a:lnTo>
                    <a:pt x="7752956" y="542061"/>
                  </a:lnTo>
                  <a:lnTo>
                    <a:pt x="7755014" y="543826"/>
                  </a:lnTo>
                  <a:lnTo>
                    <a:pt x="7755166" y="544004"/>
                  </a:lnTo>
                  <a:lnTo>
                    <a:pt x="7755166" y="537743"/>
                  </a:lnTo>
                  <a:lnTo>
                    <a:pt x="7755166" y="536257"/>
                  </a:lnTo>
                  <a:close/>
                </a:path>
                <a:path w="7755255" h="2256790">
                  <a:moveTo>
                    <a:pt x="7755166" y="295148"/>
                  </a:moveTo>
                  <a:lnTo>
                    <a:pt x="7730528" y="336981"/>
                  </a:lnTo>
                  <a:lnTo>
                    <a:pt x="7704277" y="381850"/>
                  </a:lnTo>
                  <a:lnTo>
                    <a:pt x="7676769" y="429171"/>
                  </a:lnTo>
                  <a:lnTo>
                    <a:pt x="7648867" y="477570"/>
                  </a:lnTo>
                  <a:lnTo>
                    <a:pt x="7621384" y="525653"/>
                  </a:lnTo>
                  <a:lnTo>
                    <a:pt x="7595197" y="572046"/>
                  </a:lnTo>
                  <a:lnTo>
                    <a:pt x="7571130" y="615378"/>
                  </a:lnTo>
                  <a:lnTo>
                    <a:pt x="7568908" y="622033"/>
                  </a:lnTo>
                  <a:lnTo>
                    <a:pt x="7569403" y="628459"/>
                  </a:lnTo>
                  <a:lnTo>
                    <a:pt x="7587424" y="641337"/>
                  </a:lnTo>
                  <a:lnTo>
                    <a:pt x="7595819" y="641337"/>
                  </a:lnTo>
                  <a:lnTo>
                    <a:pt x="7602067" y="639013"/>
                  </a:lnTo>
                  <a:lnTo>
                    <a:pt x="7606601" y="630783"/>
                  </a:lnTo>
                  <a:lnTo>
                    <a:pt x="7636662" y="576707"/>
                  </a:lnTo>
                  <a:lnTo>
                    <a:pt x="7667739" y="521881"/>
                  </a:lnTo>
                  <a:lnTo>
                    <a:pt x="7698968" y="467588"/>
                  </a:lnTo>
                  <a:lnTo>
                    <a:pt x="7729499" y="415137"/>
                  </a:lnTo>
                  <a:lnTo>
                    <a:pt x="7755166" y="371513"/>
                  </a:lnTo>
                  <a:lnTo>
                    <a:pt x="7755166" y="295148"/>
                  </a:lnTo>
                  <a:close/>
                </a:path>
                <a:path w="7755255" h="2256790">
                  <a:moveTo>
                    <a:pt x="7755166" y="202501"/>
                  </a:moveTo>
                  <a:lnTo>
                    <a:pt x="7701153" y="217792"/>
                  </a:lnTo>
                  <a:lnTo>
                    <a:pt x="7644447" y="231533"/>
                  </a:lnTo>
                  <a:lnTo>
                    <a:pt x="7616507" y="237426"/>
                  </a:lnTo>
                  <a:lnTo>
                    <a:pt x="7665733" y="151460"/>
                  </a:lnTo>
                  <a:lnTo>
                    <a:pt x="7713535" y="67068"/>
                  </a:lnTo>
                  <a:lnTo>
                    <a:pt x="7736776" y="25679"/>
                  </a:lnTo>
                  <a:lnTo>
                    <a:pt x="7739202" y="18338"/>
                  </a:lnTo>
                  <a:lnTo>
                    <a:pt x="7738427" y="11849"/>
                  </a:lnTo>
                  <a:lnTo>
                    <a:pt x="7735189" y="6502"/>
                  </a:lnTo>
                  <a:lnTo>
                    <a:pt x="7730249" y="2590"/>
                  </a:lnTo>
                  <a:lnTo>
                    <a:pt x="7722730" y="0"/>
                  </a:lnTo>
                  <a:lnTo>
                    <a:pt x="7714716" y="215"/>
                  </a:lnTo>
                  <a:lnTo>
                    <a:pt x="7707249" y="3517"/>
                  </a:lnTo>
                  <a:lnTo>
                    <a:pt x="7701343" y="10223"/>
                  </a:lnTo>
                  <a:lnTo>
                    <a:pt x="7674305" y="58356"/>
                  </a:lnTo>
                  <a:lnTo>
                    <a:pt x="7647279" y="106146"/>
                  </a:lnTo>
                  <a:lnTo>
                    <a:pt x="7620343" y="153492"/>
                  </a:lnTo>
                  <a:lnTo>
                    <a:pt x="7593558" y="200266"/>
                  </a:lnTo>
                  <a:lnTo>
                    <a:pt x="7566965" y="246392"/>
                  </a:lnTo>
                  <a:lnTo>
                    <a:pt x="7542212" y="250050"/>
                  </a:lnTo>
                  <a:lnTo>
                    <a:pt x="7542212" y="289128"/>
                  </a:lnTo>
                  <a:lnTo>
                    <a:pt x="7515085" y="335394"/>
                  </a:lnTo>
                  <a:lnTo>
                    <a:pt x="7516520" y="324281"/>
                  </a:lnTo>
                  <a:lnTo>
                    <a:pt x="7517549" y="313347"/>
                  </a:lnTo>
                  <a:lnTo>
                    <a:pt x="7518197" y="302590"/>
                  </a:lnTo>
                  <a:lnTo>
                    <a:pt x="7518349" y="296252"/>
                  </a:lnTo>
                  <a:lnTo>
                    <a:pt x="7518451" y="292023"/>
                  </a:lnTo>
                  <a:lnTo>
                    <a:pt x="7534376" y="290169"/>
                  </a:lnTo>
                  <a:lnTo>
                    <a:pt x="7542212" y="289128"/>
                  </a:lnTo>
                  <a:lnTo>
                    <a:pt x="7542212" y="250050"/>
                  </a:lnTo>
                  <a:lnTo>
                    <a:pt x="7541831" y="250101"/>
                  </a:lnTo>
                  <a:lnTo>
                    <a:pt x="7528915" y="251777"/>
                  </a:lnTo>
                  <a:lnTo>
                    <a:pt x="7515822" y="253339"/>
                  </a:lnTo>
                  <a:lnTo>
                    <a:pt x="7514806" y="245935"/>
                  </a:lnTo>
                  <a:lnTo>
                    <a:pt x="7513650" y="239572"/>
                  </a:lnTo>
                  <a:lnTo>
                    <a:pt x="7512266" y="233540"/>
                  </a:lnTo>
                  <a:lnTo>
                    <a:pt x="7495870" y="188722"/>
                  </a:lnTo>
                  <a:lnTo>
                    <a:pt x="7477442" y="161404"/>
                  </a:lnTo>
                  <a:lnTo>
                    <a:pt x="7477442" y="257111"/>
                  </a:lnTo>
                  <a:lnTo>
                    <a:pt x="7473658" y="257467"/>
                  </a:lnTo>
                  <a:lnTo>
                    <a:pt x="7463396" y="258254"/>
                  </a:lnTo>
                  <a:lnTo>
                    <a:pt x="7422578" y="260870"/>
                  </a:lnTo>
                  <a:lnTo>
                    <a:pt x="7373315" y="260629"/>
                  </a:lnTo>
                  <a:lnTo>
                    <a:pt x="7325119" y="253238"/>
                  </a:lnTo>
                  <a:lnTo>
                    <a:pt x="7287501" y="234416"/>
                  </a:lnTo>
                  <a:lnTo>
                    <a:pt x="7269962" y="199910"/>
                  </a:lnTo>
                  <a:lnTo>
                    <a:pt x="7270128" y="185305"/>
                  </a:lnTo>
                  <a:lnTo>
                    <a:pt x="7290600" y="150812"/>
                  </a:lnTo>
                  <a:lnTo>
                    <a:pt x="7326985" y="135013"/>
                  </a:lnTo>
                  <a:lnTo>
                    <a:pt x="7347420" y="132511"/>
                  </a:lnTo>
                  <a:lnTo>
                    <a:pt x="7367486" y="133235"/>
                  </a:lnTo>
                  <a:lnTo>
                    <a:pt x="7420737" y="154736"/>
                  </a:lnTo>
                  <a:lnTo>
                    <a:pt x="7463637" y="209042"/>
                  </a:lnTo>
                  <a:lnTo>
                    <a:pt x="7475372" y="245402"/>
                  </a:lnTo>
                  <a:lnTo>
                    <a:pt x="7477442" y="257111"/>
                  </a:lnTo>
                  <a:lnTo>
                    <a:pt x="7477442" y="161404"/>
                  </a:lnTo>
                  <a:lnTo>
                    <a:pt x="7450518" y="132511"/>
                  </a:lnTo>
                  <a:lnTo>
                    <a:pt x="7386320" y="96342"/>
                  </a:lnTo>
                  <a:lnTo>
                    <a:pt x="7333983" y="93129"/>
                  </a:lnTo>
                  <a:lnTo>
                    <a:pt x="7302728" y="101384"/>
                  </a:lnTo>
                  <a:lnTo>
                    <a:pt x="7274649" y="117678"/>
                  </a:lnTo>
                  <a:lnTo>
                    <a:pt x="7251903" y="140347"/>
                  </a:lnTo>
                  <a:lnTo>
                    <a:pt x="7236600" y="167779"/>
                  </a:lnTo>
                  <a:lnTo>
                    <a:pt x="7231405" y="190576"/>
                  </a:lnTo>
                  <a:lnTo>
                    <a:pt x="7232751" y="212826"/>
                  </a:lnTo>
                  <a:lnTo>
                    <a:pt x="7254570" y="253631"/>
                  </a:lnTo>
                  <a:lnTo>
                    <a:pt x="7289482" y="279971"/>
                  </a:lnTo>
                  <a:lnTo>
                    <a:pt x="7331824" y="294830"/>
                  </a:lnTo>
                  <a:lnTo>
                    <a:pt x="7379233" y="300774"/>
                  </a:lnTo>
                  <a:lnTo>
                    <a:pt x="7429322" y="300393"/>
                  </a:lnTo>
                  <a:lnTo>
                    <a:pt x="7479716" y="296252"/>
                  </a:lnTo>
                  <a:lnTo>
                    <a:pt x="7472997" y="352005"/>
                  </a:lnTo>
                  <a:lnTo>
                    <a:pt x="7457453" y="406666"/>
                  </a:lnTo>
                  <a:lnTo>
                    <a:pt x="7436574" y="458355"/>
                  </a:lnTo>
                  <a:lnTo>
                    <a:pt x="7413892" y="505167"/>
                  </a:lnTo>
                  <a:lnTo>
                    <a:pt x="7400582" y="527253"/>
                  </a:lnTo>
                  <a:lnTo>
                    <a:pt x="7400404" y="534555"/>
                  </a:lnTo>
                  <a:lnTo>
                    <a:pt x="7407516" y="547560"/>
                  </a:lnTo>
                  <a:lnTo>
                    <a:pt x="7414234" y="551916"/>
                  </a:lnTo>
                  <a:lnTo>
                    <a:pt x="7427163" y="552221"/>
                  </a:lnTo>
                  <a:lnTo>
                    <a:pt x="7432383" y="549160"/>
                  </a:lnTo>
                  <a:lnTo>
                    <a:pt x="7438161" y="539610"/>
                  </a:lnTo>
                  <a:lnTo>
                    <a:pt x="7439495" y="538353"/>
                  </a:lnTo>
                  <a:lnTo>
                    <a:pt x="7440943" y="536765"/>
                  </a:lnTo>
                  <a:lnTo>
                    <a:pt x="7444892" y="529170"/>
                  </a:lnTo>
                  <a:lnTo>
                    <a:pt x="7447508" y="524052"/>
                  </a:lnTo>
                  <a:lnTo>
                    <a:pt x="7471346" y="484555"/>
                  </a:lnTo>
                  <a:lnTo>
                    <a:pt x="7495273" y="444601"/>
                  </a:lnTo>
                  <a:lnTo>
                    <a:pt x="7519251" y="404266"/>
                  </a:lnTo>
                  <a:lnTo>
                    <a:pt x="7543254" y="363588"/>
                  </a:lnTo>
                  <a:lnTo>
                    <a:pt x="7567231" y="322656"/>
                  </a:lnTo>
                  <a:lnTo>
                    <a:pt x="7586726" y="289128"/>
                  </a:lnTo>
                  <a:lnTo>
                    <a:pt x="7591158" y="281508"/>
                  </a:lnTo>
                  <a:lnTo>
                    <a:pt x="7640002" y="272046"/>
                  </a:lnTo>
                  <a:lnTo>
                    <a:pt x="7688250" y="260870"/>
                  </a:lnTo>
                  <a:lnTo>
                    <a:pt x="7689761" y="260527"/>
                  </a:lnTo>
                  <a:lnTo>
                    <a:pt x="7716571" y="253339"/>
                  </a:lnTo>
                  <a:lnTo>
                    <a:pt x="7740739" y="246862"/>
                  </a:lnTo>
                  <a:lnTo>
                    <a:pt x="7755166" y="242506"/>
                  </a:lnTo>
                  <a:lnTo>
                    <a:pt x="7755166" y="237426"/>
                  </a:lnTo>
                  <a:lnTo>
                    <a:pt x="7755166" y="202501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3495250"/>
              <a:ext cx="160237" cy="178659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21806" y="3352805"/>
              <a:ext cx="1478915" cy="822325"/>
            </a:xfrm>
            <a:custGeom>
              <a:avLst/>
              <a:gdLst/>
              <a:ahLst/>
              <a:cxnLst/>
              <a:rect l="l" t="t" r="r" b="b"/>
              <a:pathLst>
                <a:path w="1478915" h="822325">
                  <a:moveTo>
                    <a:pt x="24419" y="0"/>
                  </a:moveTo>
                  <a:lnTo>
                    <a:pt x="12844" y="2729"/>
                  </a:lnTo>
                  <a:lnTo>
                    <a:pt x="4351" y="10961"/>
                  </a:lnTo>
                  <a:lnTo>
                    <a:pt x="0" y="23043"/>
                  </a:lnTo>
                  <a:lnTo>
                    <a:pt x="847" y="37325"/>
                  </a:lnTo>
                  <a:lnTo>
                    <a:pt x="202188" y="822256"/>
                  </a:lnTo>
                  <a:lnTo>
                    <a:pt x="276720" y="822256"/>
                  </a:lnTo>
                  <a:lnTo>
                    <a:pt x="1474822" y="87909"/>
                  </a:lnTo>
                  <a:lnTo>
                    <a:pt x="1478452" y="83063"/>
                  </a:lnTo>
                  <a:lnTo>
                    <a:pt x="1478484" y="76854"/>
                  </a:lnTo>
                  <a:lnTo>
                    <a:pt x="1475467" y="71425"/>
                  </a:lnTo>
                  <a:lnTo>
                    <a:pt x="1469945" y="68922"/>
                  </a:lnTo>
                  <a:lnTo>
                    <a:pt x="24419" y="0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2315" y="3351269"/>
              <a:ext cx="273050" cy="824230"/>
            </a:xfrm>
            <a:custGeom>
              <a:avLst/>
              <a:gdLst/>
              <a:ahLst/>
              <a:cxnLst/>
              <a:rect l="l" t="t" r="r" b="b"/>
              <a:pathLst>
                <a:path w="273050" h="824229">
                  <a:moveTo>
                    <a:pt x="29923" y="0"/>
                  </a:moveTo>
                  <a:lnTo>
                    <a:pt x="16116" y="3296"/>
                  </a:lnTo>
                  <a:lnTo>
                    <a:pt x="5699" y="12020"/>
                  </a:lnTo>
                  <a:lnTo>
                    <a:pt x="0" y="24449"/>
                  </a:lnTo>
                  <a:lnTo>
                    <a:pt x="345" y="38861"/>
                  </a:lnTo>
                  <a:lnTo>
                    <a:pt x="201685" y="823791"/>
                  </a:lnTo>
                  <a:lnTo>
                    <a:pt x="272641" y="823791"/>
                  </a:lnTo>
                  <a:lnTo>
                    <a:pt x="61343" y="63"/>
                  </a:lnTo>
                  <a:lnTo>
                    <a:pt x="29923" y="0"/>
                  </a:lnTo>
                  <a:close/>
                </a:path>
              </a:pathLst>
            </a:custGeom>
            <a:solidFill>
              <a:srgbClr val="4E8AC9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1985" y="3351267"/>
              <a:ext cx="273050" cy="824230"/>
            </a:xfrm>
            <a:custGeom>
              <a:avLst/>
              <a:gdLst/>
              <a:ahLst/>
              <a:cxnLst/>
              <a:rect l="l" t="t" r="r" b="b"/>
              <a:pathLst>
                <a:path w="273050" h="824229">
                  <a:moveTo>
                    <a:pt x="30249" y="0"/>
                  </a:moveTo>
                  <a:lnTo>
                    <a:pt x="27607" y="0"/>
                  </a:lnTo>
                  <a:lnTo>
                    <a:pt x="25067" y="330"/>
                  </a:lnTo>
                  <a:lnTo>
                    <a:pt x="22642" y="952"/>
                  </a:lnTo>
                  <a:lnTo>
                    <a:pt x="11854" y="6186"/>
                  </a:lnTo>
                  <a:lnTo>
                    <a:pt x="4017" y="15001"/>
                  </a:lnTo>
                  <a:lnTo>
                    <a:pt x="0" y="26269"/>
                  </a:lnTo>
                  <a:lnTo>
                    <a:pt x="671" y="38862"/>
                  </a:lnTo>
                  <a:lnTo>
                    <a:pt x="202012" y="823794"/>
                  </a:lnTo>
                  <a:lnTo>
                    <a:pt x="217792" y="823794"/>
                  </a:lnTo>
                  <a:lnTo>
                    <a:pt x="216317" y="820724"/>
                  </a:lnTo>
                  <a:lnTo>
                    <a:pt x="14831" y="35229"/>
                  </a:lnTo>
                  <a:lnTo>
                    <a:pt x="28992" y="14833"/>
                  </a:lnTo>
                  <a:lnTo>
                    <a:pt x="65457" y="14833"/>
                  </a:lnTo>
                  <a:lnTo>
                    <a:pt x="61669" y="63"/>
                  </a:lnTo>
                  <a:lnTo>
                    <a:pt x="30249" y="0"/>
                  </a:lnTo>
                  <a:close/>
                </a:path>
                <a:path w="273050" h="824229">
                  <a:moveTo>
                    <a:pt x="65457" y="14833"/>
                  </a:moveTo>
                  <a:lnTo>
                    <a:pt x="28992" y="14833"/>
                  </a:lnTo>
                  <a:lnTo>
                    <a:pt x="50378" y="14884"/>
                  </a:lnTo>
                  <a:lnTo>
                    <a:pt x="257274" y="821461"/>
                  </a:lnTo>
                  <a:lnTo>
                    <a:pt x="253046" y="823794"/>
                  </a:lnTo>
                  <a:lnTo>
                    <a:pt x="272968" y="823794"/>
                  </a:lnTo>
                  <a:lnTo>
                    <a:pt x="65457" y="14833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27528" y="3449206"/>
              <a:ext cx="772160" cy="483870"/>
            </a:xfrm>
            <a:custGeom>
              <a:avLst/>
              <a:gdLst/>
              <a:ahLst/>
              <a:cxnLst/>
              <a:rect l="l" t="t" r="r" b="b"/>
              <a:pathLst>
                <a:path w="772160" h="483870">
                  <a:moveTo>
                    <a:pt x="321125" y="232410"/>
                  </a:moveTo>
                  <a:lnTo>
                    <a:pt x="299186" y="232410"/>
                  </a:lnTo>
                  <a:lnTo>
                    <a:pt x="292950" y="267970"/>
                  </a:lnTo>
                  <a:lnTo>
                    <a:pt x="285027" y="314960"/>
                  </a:lnTo>
                  <a:lnTo>
                    <a:pt x="267927" y="422910"/>
                  </a:lnTo>
                  <a:lnTo>
                    <a:pt x="260654" y="473710"/>
                  </a:lnTo>
                  <a:lnTo>
                    <a:pt x="259905" y="478790"/>
                  </a:lnTo>
                  <a:lnTo>
                    <a:pt x="263220" y="483870"/>
                  </a:lnTo>
                  <a:lnTo>
                    <a:pt x="271919" y="483870"/>
                  </a:lnTo>
                  <a:lnTo>
                    <a:pt x="277622" y="482600"/>
                  </a:lnTo>
                  <a:lnTo>
                    <a:pt x="281254" y="480060"/>
                  </a:lnTo>
                  <a:lnTo>
                    <a:pt x="281965" y="474980"/>
                  </a:lnTo>
                  <a:lnTo>
                    <a:pt x="291953" y="406400"/>
                  </a:lnTo>
                  <a:lnTo>
                    <a:pt x="302697" y="339090"/>
                  </a:lnTo>
                  <a:lnTo>
                    <a:pt x="312750" y="279400"/>
                  </a:lnTo>
                  <a:lnTo>
                    <a:pt x="321125" y="232410"/>
                  </a:lnTo>
                  <a:close/>
                </a:path>
                <a:path w="772160" h="483870">
                  <a:moveTo>
                    <a:pt x="173164" y="327660"/>
                  </a:moveTo>
                  <a:lnTo>
                    <a:pt x="150571" y="327660"/>
                  </a:lnTo>
                  <a:lnTo>
                    <a:pt x="158115" y="356870"/>
                  </a:lnTo>
                  <a:lnTo>
                    <a:pt x="160899" y="388620"/>
                  </a:lnTo>
                  <a:lnTo>
                    <a:pt x="160354" y="419100"/>
                  </a:lnTo>
                  <a:lnTo>
                    <a:pt x="157911" y="448310"/>
                  </a:lnTo>
                  <a:lnTo>
                    <a:pt x="156146" y="458470"/>
                  </a:lnTo>
                  <a:lnTo>
                    <a:pt x="155409" y="462280"/>
                  </a:lnTo>
                  <a:lnTo>
                    <a:pt x="156756" y="466090"/>
                  </a:lnTo>
                  <a:lnTo>
                    <a:pt x="162991" y="471170"/>
                  </a:lnTo>
                  <a:lnTo>
                    <a:pt x="167322" y="472440"/>
                  </a:lnTo>
                  <a:lnTo>
                    <a:pt x="174040" y="469900"/>
                  </a:lnTo>
                  <a:lnTo>
                    <a:pt x="176123" y="467360"/>
                  </a:lnTo>
                  <a:lnTo>
                    <a:pt x="177215" y="461010"/>
                  </a:lnTo>
                  <a:lnTo>
                    <a:pt x="178079" y="458470"/>
                  </a:lnTo>
                  <a:lnTo>
                    <a:pt x="178434" y="455930"/>
                  </a:lnTo>
                  <a:lnTo>
                    <a:pt x="178955" y="450850"/>
                  </a:lnTo>
                  <a:lnTo>
                    <a:pt x="185657" y="412750"/>
                  </a:lnTo>
                  <a:lnTo>
                    <a:pt x="192258" y="374650"/>
                  </a:lnTo>
                  <a:lnTo>
                    <a:pt x="198088" y="340360"/>
                  </a:lnTo>
                  <a:lnTo>
                    <a:pt x="176517" y="340360"/>
                  </a:lnTo>
                  <a:lnTo>
                    <a:pt x="174688" y="332740"/>
                  </a:lnTo>
                  <a:lnTo>
                    <a:pt x="173164" y="327660"/>
                  </a:lnTo>
                  <a:close/>
                </a:path>
                <a:path w="772160" h="483870">
                  <a:moveTo>
                    <a:pt x="347573" y="255270"/>
                  </a:moveTo>
                  <a:lnTo>
                    <a:pt x="341045" y="257810"/>
                  </a:lnTo>
                  <a:lnTo>
                    <a:pt x="338950" y="264160"/>
                  </a:lnTo>
                  <a:lnTo>
                    <a:pt x="329694" y="298450"/>
                  </a:lnTo>
                  <a:lnTo>
                    <a:pt x="325439" y="326390"/>
                  </a:lnTo>
                  <a:lnTo>
                    <a:pt x="326186" y="347980"/>
                  </a:lnTo>
                  <a:lnTo>
                    <a:pt x="331939" y="364490"/>
                  </a:lnTo>
                  <a:lnTo>
                    <a:pt x="336588" y="370840"/>
                  </a:lnTo>
                  <a:lnTo>
                    <a:pt x="343560" y="375920"/>
                  </a:lnTo>
                  <a:lnTo>
                    <a:pt x="357022" y="377190"/>
                  </a:lnTo>
                  <a:lnTo>
                    <a:pt x="361302" y="377190"/>
                  </a:lnTo>
                  <a:lnTo>
                    <a:pt x="365493" y="375920"/>
                  </a:lnTo>
                  <a:lnTo>
                    <a:pt x="378321" y="369570"/>
                  </a:lnTo>
                  <a:lnTo>
                    <a:pt x="390251" y="361950"/>
                  </a:lnTo>
                  <a:lnTo>
                    <a:pt x="396970" y="355600"/>
                  </a:lnTo>
                  <a:lnTo>
                    <a:pt x="356463" y="355600"/>
                  </a:lnTo>
                  <a:lnTo>
                    <a:pt x="353199" y="353060"/>
                  </a:lnTo>
                  <a:lnTo>
                    <a:pt x="349086" y="346710"/>
                  </a:lnTo>
                  <a:lnTo>
                    <a:pt x="347795" y="336550"/>
                  </a:lnTo>
                  <a:lnTo>
                    <a:pt x="348152" y="326390"/>
                  </a:lnTo>
                  <a:lnTo>
                    <a:pt x="356012" y="281940"/>
                  </a:lnTo>
                  <a:lnTo>
                    <a:pt x="361454" y="264160"/>
                  </a:lnTo>
                  <a:lnTo>
                    <a:pt x="357543" y="259080"/>
                  </a:lnTo>
                  <a:lnTo>
                    <a:pt x="347573" y="255270"/>
                  </a:lnTo>
                  <a:close/>
                </a:path>
                <a:path w="772160" h="483870">
                  <a:moveTo>
                    <a:pt x="69893" y="242570"/>
                  </a:moveTo>
                  <a:lnTo>
                    <a:pt x="20940" y="261620"/>
                  </a:lnTo>
                  <a:lnTo>
                    <a:pt x="0" y="308610"/>
                  </a:lnTo>
                  <a:lnTo>
                    <a:pt x="1823" y="322580"/>
                  </a:lnTo>
                  <a:lnTo>
                    <a:pt x="6904" y="332740"/>
                  </a:lnTo>
                  <a:lnTo>
                    <a:pt x="15082" y="342900"/>
                  </a:lnTo>
                  <a:lnTo>
                    <a:pt x="26200" y="349250"/>
                  </a:lnTo>
                  <a:lnTo>
                    <a:pt x="55441" y="356870"/>
                  </a:lnTo>
                  <a:lnTo>
                    <a:pt x="86852" y="353060"/>
                  </a:lnTo>
                  <a:lnTo>
                    <a:pt x="119029" y="341630"/>
                  </a:lnTo>
                  <a:lnTo>
                    <a:pt x="133366" y="335280"/>
                  </a:lnTo>
                  <a:lnTo>
                    <a:pt x="44618" y="335280"/>
                  </a:lnTo>
                  <a:lnTo>
                    <a:pt x="23520" y="318770"/>
                  </a:lnTo>
                  <a:lnTo>
                    <a:pt x="20722" y="311150"/>
                  </a:lnTo>
                  <a:lnTo>
                    <a:pt x="19946" y="304800"/>
                  </a:lnTo>
                  <a:lnTo>
                    <a:pt x="21193" y="297180"/>
                  </a:lnTo>
                  <a:lnTo>
                    <a:pt x="50113" y="269240"/>
                  </a:lnTo>
                  <a:lnTo>
                    <a:pt x="65189" y="264160"/>
                  </a:lnTo>
                  <a:lnTo>
                    <a:pt x="132532" y="264160"/>
                  </a:lnTo>
                  <a:lnTo>
                    <a:pt x="103224" y="247650"/>
                  </a:lnTo>
                  <a:lnTo>
                    <a:pt x="69893" y="242570"/>
                  </a:lnTo>
                  <a:close/>
                </a:path>
                <a:path w="772160" h="483870">
                  <a:moveTo>
                    <a:pt x="456031" y="240030"/>
                  </a:moveTo>
                  <a:lnTo>
                    <a:pt x="452424" y="242570"/>
                  </a:lnTo>
                  <a:lnTo>
                    <a:pt x="450481" y="246380"/>
                  </a:lnTo>
                  <a:lnTo>
                    <a:pt x="434737" y="275590"/>
                  </a:lnTo>
                  <a:lnTo>
                    <a:pt x="394496" y="330200"/>
                  </a:lnTo>
                  <a:lnTo>
                    <a:pt x="361670" y="354330"/>
                  </a:lnTo>
                  <a:lnTo>
                    <a:pt x="356463" y="355600"/>
                  </a:lnTo>
                  <a:lnTo>
                    <a:pt x="396970" y="355600"/>
                  </a:lnTo>
                  <a:lnTo>
                    <a:pt x="401001" y="351790"/>
                  </a:lnTo>
                  <a:lnTo>
                    <a:pt x="410286" y="342900"/>
                  </a:lnTo>
                  <a:lnTo>
                    <a:pt x="412394" y="340360"/>
                  </a:lnTo>
                  <a:lnTo>
                    <a:pt x="422113" y="330200"/>
                  </a:lnTo>
                  <a:lnTo>
                    <a:pt x="431438" y="318770"/>
                  </a:lnTo>
                  <a:lnTo>
                    <a:pt x="440419" y="306070"/>
                  </a:lnTo>
                  <a:lnTo>
                    <a:pt x="449110" y="293370"/>
                  </a:lnTo>
                  <a:lnTo>
                    <a:pt x="469124" y="293370"/>
                  </a:lnTo>
                  <a:lnTo>
                    <a:pt x="469171" y="288290"/>
                  </a:lnTo>
                  <a:lnTo>
                    <a:pt x="469384" y="281940"/>
                  </a:lnTo>
                  <a:lnTo>
                    <a:pt x="470179" y="271780"/>
                  </a:lnTo>
                  <a:lnTo>
                    <a:pt x="471093" y="261620"/>
                  </a:lnTo>
                  <a:lnTo>
                    <a:pt x="471030" y="250190"/>
                  </a:lnTo>
                  <a:lnTo>
                    <a:pt x="470319" y="247650"/>
                  </a:lnTo>
                  <a:lnTo>
                    <a:pt x="469239" y="242570"/>
                  </a:lnTo>
                  <a:lnTo>
                    <a:pt x="464693" y="241300"/>
                  </a:lnTo>
                  <a:lnTo>
                    <a:pt x="456031" y="240030"/>
                  </a:lnTo>
                  <a:close/>
                </a:path>
                <a:path w="772160" h="483870">
                  <a:moveTo>
                    <a:pt x="202820" y="311150"/>
                  </a:moveTo>
                  <a:lnTo>
                    <a:pt x="181356" y="311150"/>
                  </a:lnTo>
                  <a:lnTo>
                    <a:pt x="176517" y="340360"/>
                  </a:lnTo>
                  <a:lnTo>
                    <a:pt x="198088" y="340360"/>
                  </a:lnTo>
                  <a:lnTo>
                    <a:pt x="198736" y="336550"/>
                  </a:lnTo>
                  <a:lnTo>
                    <a:pt x="202820" y="311150"/>
                  </a:lnTo>
                  <a:close/>
                </a:path>
                <a:path w="772160" h="483870">
                  <a:moveTo>
                    <a:pt x="469124" y="293370"/>
                  </a:moveTo>
                  <a:lnTo>
                    <a:pt x="449110" y="293370"/>
                  </a:lnTo>
                  <a:lnTo>
                    <a:pt x="450013" y="304800"/>
                  </a:lnTo>
                  <a:lnTo>
                    <a:pt x="475754" y="337820"/>
                  </a:lnTo>
                  <a:lnTo>
                    <a:pt x="483313" y="336550"/>
                  </a:lnTo>
                  <a:lnTo>
                    <a:pt x="491756" y="334010"/>
                  </a:lnTo>
                  <a:lnTo>
                    <a:pt x="512945" y="322580"/>
                  </a:lnTo>
                  <a:lnTo>
                    <a:pt x="519465" y="316230"/>
                  </a:lnTo>
                  <a:lnTo>
                    <a:pt x="477024" y="316230"/>
                  </a:lnTo>
                  <a:lnTo>
                    <a:pt x="474599" y="314960"/>
                  </a:lnTo>
                  <a:lnTo>
                    <a:pt x="472808" y="313690"/>
                  </a:lnTo>
                  <a:lnTo>
                    <a:pt x="471563" y="309880"/>
                  </a:lnTo>
                  <a:lnTo>
                    <a:pt x="469615" y="300990"/>
                  </a:lnTo>
                  <a:lnTo>
                    <a:pt x="469124" y="293370"/>
                  </a:lnTo>
                  <a:close/>
                </a:path>
                <a:path w="772160" h="483870">
                  <a:moveTo>
                    <a:pt x="132532" y="264160"/>
                  </a:moveTo>
                  <a:lnTo>
                    <a:pt x="73799" y="264160"/>
                  </a:lnTo>
                  <a:lnTo>
                    <a:pt x="92257" y="266700"/>
                  </a:lnTo>
                  <a:lnTo>
                    <a:pt x="109535" y="273050"/>
                  </a:lnTo>
                  <a:lnTo>
                    <a:pt x="125068" y="285750"/>
                  </a:lnTo>
                  <a:lnTo>
                    <a:pt x="138290" y="302260"/>
                  </a:lnTo>
                  <a:lnTo>
                    <a:pt x="139407" y="303530"/>
                  </a:lnTo>
                  <a:lnTo>
                    <a:pt x="140525" y="306070"/>
                  </a:lnTo>
                  <a:lnTo>
                    <a:pt x="141668" y="307340"/>
                  </a:lnTo>
                  <a:lnTo>
                    <a:pt x="139788" y="308610"/>
                  </a:lnTo>
                  <a:lnTo>
                    <a:pt x="134670" y="311150"/>
                  </a:lnTo>
                  <a:lnTo>
                    <a:pt x="108107" y="322580"/>
                  </a:lnTo>
                  <a:lnTo>
                    <a:pt x="75452" y="334010"/>
                  </a:lnTo>
                  <a:lnTo>
                    <a:pt x="44618" y="335280"/>
                  </a:lnTo>
                  <a:lnTo>
                    <a:pt x="133366" y="335280"/>
                  </a:lnTo>
                  <a:lnTo>
                    <a:pt x="150571" y="327660"/>
                  </a:lnTo>
                  <a:lnTo>
                    <a:pt x="173164" y="327660"/>
                  </a:lnTo>
                  <a:lnTo>
                    <a:pt x="172402" y="325120"/>
                  </a:lnTo>
                  <a:lnTo>
                    <a:pt x="169684" y="317500"/>
                  </a:lnTo>
                  <a:lnTo>
                    <a:pt x="173621" y="314960"/>
                  </a:lnTo>
                  <a:lnTo>
                    <a:pt x="177520" y="313690"/>
                  </a:lnTo>
                  <a:lnTo>
                    <a:pt x="181356" y="311150"/>
                  </a:lnTo>
                  <a:lnTo>
                    <a:pt x="202820" y="311150"/>
                  </a:lnTo>
                  <a:lnTo>
                    <a:pt x="204862" y="298450"/>
                  </a:lnTo>
                  <a:lnTo>
                    <a:pt x="160693" y="298450"/>
                  </a:lnTo>
                  <a:lnTo>
                    <a:pt x="158711" y="294640"/>
                  </a:lnTo>
                  <a:lnTo>
                    <a:pt x="156857" y="290830"/>
                  </a:lnTo>
                  <a:lnTo>
                    <a:pt x="154952" y="288290"/>
                  </a:lnTo>
                  <a:lnTo>
                    <a:pt x="132532" y="264160"/>
                  </a:lnTo>
                  <a:close/>
                </a:path>
                <a:path w="772160" h="483870">
                  <a:moveTo>
                    <a:pt x="583501" y="3810"/>
                  </a:moveTo>
                  <a:lnTo>
                    <a:pt x="579589" y="5080"/>
                  </a:lnTo>
                  <a:lnTo>
                    <a:pt x="576148" y="5080"/>
                  </a:lnTo>
                  <a:lnTo>
                    <a:pt x="573608" y="7620"/>
                  </a:lnTo>
                  <a:lnTo>
                    <a:pt x="564087" y="45720"/>
                  </a:lnTo>
                  <a:lnTo>
                    <a:pt x="550170" y="114300"/>
                  </a:lnTo>
                  <a:lnTo>
                    <a:pt x="544017" y="153670"/>
                  </a:lnTo>
                  <a:lnTo>
                    <a:pt x="540931" y="176530"/>
                  </a:lnTo>
                  <a:lnTo>
                    <a:pt x="539230" y="198120"/>
                  </a:lnTo>
                  <a:lnTo>
                    <a:pt x="539179" y="200660"/>
                  </a:lnTo>
                  <a:lnTo>
                    <a:pt x="540059" y="223520"/>
                  </a:lnTo>
                  <a:lnTo>
                    <a:pt x="545160" y="245110"/>
                  </a:lnTo>
                  <a:lnTo>
                    <a:pt x="536282" y="261620"/>
                  </a:lnTo>
                  <a:lnTo>
                    <a:pt x="501967" y="302260"/>
                  </a:lnTo>
                  <a:lnTo>
                    <a:pt x="481495" y="316230"/>
                  </a:lnTo>
                  <a:lnTo>
                    <a:pt x="519465" y="316230"/>
                  </a:lnTo>
                  <a:lnTo>
                    <a:pt x="531201" y="304800"/>
                  </a:lnTo>
                  <a:lnTo>
                    <a:pt x="546111" y="285750"/>
                  </a:lnTo>
                  <a:lnTo>
                    <a:pt x="557263" y="267970"/>
                  </a:lnTo>
                  <a:lnTo>
                    <a:pt x="590518" y="267970"/>
                  </a:lnTo>
                  <a:lnTo>
                    <a:pt x="585165" y="265430"/>
                  </a:lnTo>
                  <a:lnTo>
                    <a:pt x="611149" y="265430"/>
                  </a:lnTo>
                  <a:lnTo>
                    <a:pt x="623378" y="264160"/>
                  </a:lnTo>
                  <a:lnTo>
                    <a:pt x="636209" y="260350"/>
                  </a:lnTo>
                  <a:lnTo>
                    <a:pt x="649836" y="256540"/>
                  </a:lnTo>
                  <a:lnTo>
                    <a:pt x="664451" y="251460"/>
                  </a:lnTo>
                  <a:lnTo>
                    <a:pt x="688342" y="251460"/>
                  </a:lnTo>
                  <a:lnTo>
                    <a:pt x="690747" y="246380"/>
                  </a:lnTo>
                  <a:lnTo>
                    <a:pt x="593156" y="246380"/>
                  </a:lnTo>
                  <a:lnTo>
                    <a:pt x="590250" y="243840"/>
                  </a:lnTo>
                  <a:lnTo>
                    <a:pt x="567334" y="243840"/>
                  </a:lnTo>
                  <a:lnTo>
                    <a:pt x="560901" y="220980"/>
                  </a:lnTo>
                  <a:lnTo>
                    <a:pt x="559865" y="195580"/>
                  </a:lnTo>
                  <a:lnTo>
                    <a:pt x="562331" y="170180"/>
                  </a:lnTo>
                  <a:lnTo>
                    <a:pt x="566407" y="144780"/>
                  </a:lnTo>
                  <a:lnTo>
                    <a:pt x="568007" y="135890"/>
                  </a:lnTo>
                  <a:lnTo>
                    <a:pt x="568706" y="130810"/>
                  </a:lnTo>
                  <a:lnTo>
                    <a:pt x="579299" y="74930"/>
                  </a:lnTo>
                  <a:lnTo>
                    <a:pt x="593178" y="17780"/>
                  </a:lnTo>
                  <a:lnTo>
                    <a:pt x="594182" y="13970"/>
                  </a:lnTo>
                  <a:lnTo>
                    <a:pt x="593255" y="10160"/>
                  </a:lnTo>
                  <a:lnTo>
                    <a:pt x="587806" y="5080"/>
                  </a:lnTo>
                  <a:lnTo>
                    <a:pt x="583501" y="3810"/>
                  </a:lnTo>
                  <a:close/>
                </a:path>
                <a:path w="772160" h="483870">
                  <a:moveTo>
                    <a:pt x="215861" y="125730"/>
                  </a:moveTo>
                  <a:lnTo>
                    <a:pt x="209295" y="129540"/>
                  </a:lnTo>
                  <a:lnTo>
                    <a:pt x="202711" y="173990"/>
                  </a:lnTo>
                  <a:lnTo>
                    <a:pt x="197086" y="210820"/>
                  </a:lnTo>
                  <a:lnTo>
                    <a:pt x="191397" y="247650"/>
                  </a:lnTo>
                  <a:lnTo>
                    <a:pt x="185661" y="284480"/>
                  </a:lnTo>
                  <a:lnTo>
                    <a:pt x="179632" y="288290"/>
                  </a:lnTo>
                  <a:lnTo>
                    <a:pt x="173448" y="290830"/>
                  </a:lnTo>
                  <a:lnTo>
                    <a:pt x="167128" y="294640"/>
                  </a:lnTo>
                  <a:lnTo>
                    <a:pt x="160693" y="298450"/>
                  </a:lnTo>
                  <a:lnTo>
                    <a:pt x="204862" y="298450"/>
                  </a:lnTo>
                  <a:lnTo>
                    <a:pt x="205066" y="297180"/>
                  </a:lnTo>
                  <a:lnTo>
                    <a:pt x="228349" y="283210"/>
                  </a:lnTo>
                  <a:lnTo>
                    <a:pt x="247806" y="270510"/>
                  </a:lnTo>
                  <a:lnTo>
                    <a:pt x="209410" y="270510"/>
                  </a:lnTo>
                  <a:lnTo>
                    <a:pt x="214693" y="236220"/>
                  </a:lnTo>
                  <a:lnTo>
                    <a:pt x="219824" y="203200"/>
                  </a:lnTo>
                  <a:lnTo>
                    <a:pt x="224783" y="170180"/>
                  </a:lnTo>
                  <a:lnTo>
                    <a:pt x="230479" y="130810"/>
                  </a:lnTo>
                  <a:lnTo>
                    <a:pt x="226250" y="127000"/>
                  </a:lnTo>
                  <a:lnTo>
                    <a:pt x="215861" y="125730"/>
                  </a:lnTo>
                  <a:close/>
                </a:path>
                <a:path w="772160" h="483870">
                  <a:moveTo>
                    <a:pt x="590518" y="267970"/>
                  </a:moveTo>
                  <a:lnTo>
                    <a:pt x="557263" y="267970"/>
                  </a:lnTo>
                  <a:lnTo>
                    <a:pt x="570652" y="281940"/>
                  </a:lnTo>
                  <a:lnTo>
                    <a:pt x="586840" y="290830"/>
                  </a:lnTo>
                  <a:lnTo>
                    <a:pt x="605235" y="295910"/>
                  </a:lnTo>
                  <a:lnTo>
                    <a:pt x="625246" y="295910"/>
                  </a:lnTo>
                  <a:lnTo>
                    <a:pt x="629196" y="294640"/>
                  </a:lnTo>
                  <a:lnTo>
                    <a:pt x="633056" y="294640"/>
                  </a:lnTo>
                  <a:lnTo>
                    <a:pt x="636803" y="293370"/>
                  </a:lnTo>
                  <a:lnTo>
                    <a:pt x="655795" y="285750"/>
                  </a:lnTo>
                  <a:lnTo>
                    <a:pt x="672026" y="274320"/>
                  </a:lnTo>
                  <a:lnTo>
                    <a:pt x="609003" y="274320"/>
                  </a:lnTo>
                  <a:lnTo>
                    <a:pt x="602478" y="273050"/>
                  </a:lnTo>
                  <a:lnTo>
                    <a:pt x="596303" y="270510"/>
                  </a:lnTo>
                  <a:lnTo>
                    <a:pt x="590518" y="267970"/>
                  </a:lnTo>
                  <a:close/>
                </a:path>
                <a:path w="772160" h="483870">
                  <a:moveTo>
                    <a:pt x="688342" y="251460"/>
                  </a:moveTo>
                  <a:lnTo>
                    <a:pt x="664451" y="251460"/>
                  </a:lnTo>
                  <a:lnTo>
                    <a:pt x="663054" y="254000"/>
                  </a:lnTo>
                  <a:lnTo>
                    <a:pt x="649586" y="265430"/>
                  </a:lnTo>
                  <a:lnTo>
                    <a:pt x="637193" y="271780"/>
                  </a:lnTo>
                  <a:lnTo>
                    <a:pt x="623472" y="274320"/>
                  </a:lnTo>
                  <a:lnTo>
                    <a:pt x="672026" y="274320"/>
                  </a:lnTo>
                  <a:lnTo>
                    <a:pt x="684734" y="259080"/>
                  </a:lnTo>
                  <a:lnTo>
                    <a:pt x="688342" y="251460"/>
                  </a:lnTo>
                  <a:close/>
                </a:path>
                <a:path w="772160" h="483870">
                  <a:moveTo>
                    <a:pt x="401151" y="0"/>
                  </a:moveTo>
                  <a:lnTo>
                    <a:pt x="362581" y="20320"/>
                  </a:lnTo>
                  <a:lnTo>
                    <a:pt x="339380" y="69850"/>
                  </a:lnTo>
                  <a:lnTo>
                    <a:pt x="324555" y="115570"/>
                  </a:lnTo>
                  <a:lnTo>
                    <a:pt x="318008" y="140970"/>
                  </a:lnTo>
                  <a:lnTo>
                    <a:pt x="314692" y="153670"/>
                  </a:lnTo>
                  <a:lnTo>
                    <a:pt x="311454" y="168910"/>
                  </a:lnTo>
                  <a:lnTo>
                    <a:pt x="308274" y="184150"/>
                  </a:lnTo>
                  <a:lnTo>
                    <a:pt x="305130" y="199390"/>
                  </a:lnTo>
                  <a:lnTo>
                    <a:pt x="293611" y="209550"/>
                  </a:lnTo>
                  <a:lnTo>
                    <a:pt x="282686" y="218440"/>
                  </a:lnTo>
                  <a:lnTo>
                    <a:pt x="272279" y="226060"/>
                  </a:lnTo>
                  <a:lnTo>
                    <a:pt x="249127" y="243840"/>
                  </a:lnTo>
                  <a:lnTo>
                    <a:pt x="209410" y="270510"/>
                  </a:lnTo>
                  <a:lnTo>
                    <a:pt x="247806" y="270510"/>
                  </a:lnTo>
                  <a:lnTo>
                    <a:pt x="251698" y="267970"/>
                  </a:lnTo>
                  <a:lnTo>
                    <a:pt x="275261" y="250190"/>
                  </a:lnTo>
                  <a:lnTo>
                    <a:pt x="299186" y="232410"/>
                  </a:lnTo>
                  <a:lnTo>
                    <a:pt x="321125" y="232410"/>
                  </a:lnTo>
                  <a:lnTo>
                    <a:pt x="325005" y="210820"/>
                  </a:lnTo>
                  <a:lnTo>
                    <a:pt x="329755" y="207010"/>
                  </a:lnTo>
                  <a:lnTo>
                    <a:pt x="339712" y="198120"/>
                  </a:lnTo>
                  <a:lnTo>
                    <a:pt x="365556" y="176530"/>
                  </a:lnTo>
                  <a:lnTo>
                    <a:pt x="331660" y="176530"/>
                  </a:lnTo>
                  <a:lnTo>
                    <a:pt x="333930" y="166370"/>
                  </a:lnTo>
                  <a:lnTo>
                    <a:pt x="336107" y="156210"/>
                  </a:lnTo>
                  <a:lnTo>
                    <a:pt x="340372" y="138430"/>
                  </a:lnTo>
                  <a:lnTo>
                    <a:pt x="341172" y="135890"/>
                  </a:lnTo>
                  <a:lnTo>
                    <a:pt x="354304" y="90170"/>
                  </a:lnTo>
                  <a:lnTo>
                    <a:pt x="367477" y="55880"/>
                  </a:lnTo>
                  <a:lnTo>
                    <a:pt x="380645" y="33020"/>
                  </a:lnTo>
                  <a:lnTo>
                    <a:pt x="393763" y="22860"/>
                  </a:lnTo>
                  <a:lnTo>
                    <a:pt x="394601" y="22860"/>
                  </a:lnTo>
                  <a:lnTo>
                    <a:pt x="399338" y="21590"/>
                  </a:lnTo>
                  <a:lnTo>
                    <a:pt x="430965" y="21590"/>
                  </a:lnTo>
                  <a:lnTo>
                    <a:pt x="426059" y="12700"/>
                  </a:lnTo>
                  <a:lnTo>
                    <a:pt x="418850" y="6350"/>
                  </a:lnTo>
                  <a:lnTo>
                    <a:pt x="410506" y="2540"/>
                  </a:lnTo>
                  <a:lnTo>
                    <a:pt x="401151" y="0"/>
                  </a:lnTo>
                  <a:close/>
                </a:path>
                <a:path w="772160" h="483870">
                  <a:moveTo>
                    <a:pt x="611149" y="265430"/>
                  </a:moveTo>
                  <a:lnTo>
                    <a:pt x="585165" y="265430"/>
                  </a:lnTo>
                  <a:lnTo>
                    <a:pt x="592654" y="266700"/>
                  </a:lnTo>
                  <a:lnTo>
                    <a:pt x="606346" y="266700"/>
                  </a:lnTo>
                  <a:lnTo>
                    <a:pt x="611149" y="265430"/>
                  </a:lnTo>
                  <a:close/>
                </a:path>
                <a:path w="772160" h="483870">
                  <a:moveTo>
                    <a:pt x="723950" y="247650"/>
                  </a:moveTo>
                  <a:lnTo>
                    <a:pt x="721766" y="247650"/>
                  </a:lnTo>
                  <a:lnTo>
                    <a:pt x="726236" y="265430"/>
                  </a:lnTo>
                  <a:lnTo>
                    <a:pt x="728408" y="265430"/>
                  </a:lnTo>
                  <a:lnTo>
                    <a:pt x="723950" y="247650"/>
                  </a:lnTo>
                  <a:close/>
                </a:path>
                <a:path w="772160" h="483870">
                  <a:moveTo>
                    <a:pt x="736041" y="242570"/>
                  </a:moveTo>
                  <a:lnTo>
                    <a:pt x="734504" y="242570"/>
                  </a:lnTo>
                  <a:lnTo>
                    <a:pt x="734263" y="243840"/>
                  </a:lnTo>
                  <a:lnTo>
                    <a:pt x="739140" y="262890"/>
                  </a:lnTo>
                  <a:lnTo>
                    <a:pt x="741311" y="261620"/>
                  </a:lnTo>
                  <a:lnTo>
                    <a:pt x="737857" y="247650"/>
                  </a:lnTo>
                  <a:lnTo>
                    <a:pt x="740091" y="247650"/>
                  </a:lnTo>
                  <a:lnTo>
                    <a:pt x="736041" y="242570"/>
                  </a:lnTo>
                  <a:close/>
                </a:path>
                <a:path w="772160" h="483870">
                  <a:moveTo>
                    <a:pt x="740091" y="247650"/>
                  </a:moveTo>
                  <a:lnTo>
                    <a:pt x="737857" y="247650"/>
                  </a:lnTo>
                  <a:lnTo>
                    <a:pt x="747509" y="260350"/>
                  </a:lnTo>
                  <a:lnTo>
                    <a:pt x="748817" y="260350"/>
                  </a:lnTo>
                  <a:lnTo>
                    <a:pt x="749480" y="256540"/>
                  </a:lnTo>
                  <a:lnTo>
                    <a:pt x="747179" y="256540"/>
                  </a:lnTo>
                  <a:lnTo>
                    <a:pt x="740091" y="247650"/>
                  </a:lnTo>
                  <a:close/>
                </a:path>
                <a:path w="772160" h="483870">
                  <a:moveTo>
                    <a:pt x="753948" y="245110"/>
                  </a:moveTo>
                  <a:lnTo>
                    <a:pt x="751471" y="245110"/>
                  </a:lnTo>
                  <a:lnTo>
                    <a:pt x="754951" y="257810"/>
                  </a:lnTo>
                  <a:lnTo>
                    <a:pt x="757123" y="257810"/>
                  </a:lnTo>
                  <a:lnTo>
                    <a:pt x="753948" y="245110"/>
                  </a:lnTo>
                  <a:close/>
                </a:path>
                <a:path w="772160" h="483870">
                  <a:moveTo>
                    <a:pt x="752360" y="238760"/>
                  </a:moveTo>
                  <a:lnTo>
                    <a:pt x="750265" y="238760"/>
                  </a:lnTo>
                  <a:lnTo>
                    <a:pt x="747179" y="256540"/>
                  </a:lnTo>
                  <a:lnTo>
                    <a:pt x="749480" y="256540"/>
                  </a:lnTo>
                  <a:lnTo>
                    <a:pt x="751471" y="245110"/>
                  </a:lnTo>
                  <a:lnTo>
                    <a:pt x="753948" y="245110"/>
                  </a:lnTo>
                  <a:lnTo>
                    <a:pt x="752360" y="238760"/>
                  </a:lnTo>
                  <a:close/>
                </a:path>
                <a:path w="772160" h="483870">
                  <a:moveTo>
                    <a:pt x="729957" y="243840"/>
                  </a:moveTo>
                  <a:lnTo>
                    <a:pt x="714603" y="247650"/>
                  </a:lnTo>
                  <a:lnTo>
                    <a:pt x="715149" y="250190"/>
                  </a:lnTo>
                  <a:lnTo>
                    <a:pt x="721766" y="247650"/>
                  </a:lnTo>
                  <a:lnTo>
                    <a:pt x="723950" y="247650"/>
                  </a:lnTo>
                  <a:lnTo>
                    <a:pt x="730504" y="246380"/>
                  </a:lnTo>
                  <a:lnTo>
                    <a:pt x="729957" y="243840"/>
                  </a:lnTo>
                  <a:close/>
                </a:path>
                <a:path w="772160" h="483870">
                  <a:moveTo>
                    <a:pt x="689078" y="198120"/>
                  </a:moveTo>
                  <a:lnTo>
                    <a:pt x="658926" y="198120"/>
                  </a:lnTo>
                  <a:lnTo>
                    <a:pt x="665162" y="200660"/>
                  </a:lnTo>
                  <a:lnTo>
                    <a:pt x="674077" y="210820"/>
                  </a:lnTo>
                  <a:lnTo>
                    <a:pt x="674547" y="219710"/>
                  </a:lnTo>
                  <a:lnTo>
                    <a:pt x="673938" y="224790"/>
                  </a:lnTo>
                  <a:lnTo>
                    <a:pt x="654708" y="232410"/>
                  </a:lnTo>
                  <a:lnTo>
                    <a:pt x="644961" y="234950"/>
                  </a:lnTo>
                  <a:lnTo>
                    <a:pt x="632421" y="238760"/>
                  </a:lnTo>
                  <a:lnTo>
                    <a:pt x="615004" y="243840"/>
                  </a:lnTo>
                  <a:lnTo>
                    <a:pt x="601903" y="246380"/>
                  </a:lnTo>
                  <a:lnTo>
                    <a:pt x="690747" y="246380"/>
                  </a:lnTo>
                  <a:lnTo>
                    <a:pt x="693153" y="241300"/>
                  </a:lnTo>
                  <a:lnTo>
                    <a:pt x="693369" y="241300"/>
                  </a:lnTo>
                  <a:lnTo>
                    <a:pt x="693674" y="238760"/>
                  </a:lnTo>
                  <a:lnTo>
                    <a:pt x="696277" y="237490"/>
                  </a:lnTo>
                  <a:lnTo>
                    <a:pt x="713892" y="229870"/>
                  </a:lnTo>
                  <a:lnTo>
                    <a:pt x="732002" y="220980"/>
                  </a:lnTo>
                  <a:lnTo>
                    <a:pt x="740929" y="215900"/>
                  </a:lnTo>
                  <a:lnTo>
                    <a:pt x="695388" y="215900"/>
                  </a:lnTo>
                  <a:lnTo>
                    <a:pt x="692757" y="205740"/>
                  </a:lnTo>
                  <a:lnTo>
                    <a:pt x="689078" y="198120"/>
                  </a:lnTo>
                  <a:close/>
                </a:path>
                <a:path w="772160" h="483870">
                  <a:moveTo>
                    <a:pt x="652210" y="176530"/>
                  </a:moveTo>
                  <a:lnTo>
                    <a:pt x="602983" y="193040"/>
                  </a:lnTo>
                  <a:lnTo>
                    <a:pt x="570025" y="227330"/>
                  </a:lnTo>
                  <a:lnTo>
                    <a:pt x="567334" y="243840"/>
                  </a:lnTo>
                  <a:lnTo>
                    <a:pt x="590250" y="243840"/>
                  </a:lnTo>
                  <a:lnTo>
                    <a:pt x="588797" y="242570"/>
                  </a:lnTo>
                  <a:lnTo>
                    <a:pt x="589437" y="234950"/>
                  </a:lnTo>
                  <a:lnTo>
                    <a:pt x="596436" y="224790"/>
                  </a:lnTo>
                  <a:lnTo>
                    <a:pt x="606321" y="215900"/>
                  </a:lnTo>
                  <a:lnTo>
                    <a:pt x="615619" y="209550"/>
                  </a:lnTo>
                  <a:lnTo>
                    <a:pt x="623951" y="205740"/>
                  </a:lnTo>
                  <a:lnTo>
                    <a:pt x="631494" y="201930"/>
                  </a:lnTo>
                  <a:lnTo>
                    <a:pt x="642696" y="199390"/>
                  </a:lnTo>
                  <a:lnTo>
                    <a:pt x="646734" y="198120"/>
                  </a:lnTo>
                  <a:lnTo>
                    <a:pt x="689078" y="198120"/>
                  </a:lnTo>
                  <a:lnTo>
                    <a:pt x="687852" y="195580"/>
                  </a:lnTo>
                  <a:lnTo>
                    <a:pt x="680845" y="187960"/>
                  </a:lnTo>
                  <a:lnTo>
                    <a:pt x="671906" y="181610"/>
                  </a:lnTo>
                  <a:lnTo>
                    <a:pt x="652210" y="176530"/>
                  </a:lnTo>
                  <a:close/>
                </a:path>
                <a:path w="772160" h="483870">
                  <a:moveTo>
                    <a:pt x="757618" y="179070"/>
                  </a:moveTo>
                  <a:lnTo>
                    <a:pt x="752068" y="182880"/>
                  </a:lnTo>
                  <a:lnTo>
                    <a:pt x="740003" y="191770"/>
                  </a:lnTo>
                  <a:lnTo>
                    <a:pt x="726505" y="200660"/>
                  </a:lnTo>
                  <a:lnTo>
                    <a:pt x="711618" y="208280"/>
                  </a:lnTo>
                  <a:lnTo>
                    <a:pt x="695388" y="215900"/>
                  </a:lnTo>
                  <a:lnTo>
                    <a:pt x="740929" y="215900"/>
                  </a:lnTo>
                  <a:lnTo>
                    <a:pt x="749855" y="210820"/>
                  </a:lnTo>
                  <a:lnTo>
                    <a:pt x="766699" y="199390"/>
                  </a:lnTo>
                  <a:lnTo>
                    <a:pt x="771067" y="195580"/>
                  </a:lnTo>
                  <a:lnTo>
                    <a:pt x="771702" y="189230"/>
                  </a:lnTo>
                  <a:lnTo>
                    <a:pt x="768210" y="185420"/>
                  </a:lnTo>
                  <a:lnTo>
                    <a:pt x="764641" y="180340"/>
                  </a:lnTo>
                  <a:lnTo>
                    <a:pt x="757618" y="179070"/>
                  </a:lnTo>
                  <a:close/>
                </a:path>
                <a:path w="772160" h="483870">
                  <a:moveTo>
                    <a:pt x="430965" y="21590"/>
                  </a:moveTo>
                  <a:lnTo>
                    <a:pt x="399338" y="21590"/>
                  </a:lnTo>
                  <a:lnTo>
                    <a:pt x="403999" y="22860"/>
                  </a:lnTo>
                  <a:lnTo>
                    <a:pt x="408813" y="26670"/>
                  </a:lnTo>
                  <a:lnTo>
                    <a:pt x="414271" y="33020"/>
                  </a:lnTo>
                  <a:lnTo>
                    <a:pt x="418272" y="39370"/>
                  </a:lnTo>
                  <a:lnTo>
                    <a:pt x="420805" y="45720"/>
                  </a:lnTo>
                  <a:lnTo>
                    <a:pt x="421855" y="53340"/>
                  </a:lnTo>
                  <a:lnTo>
                    <a:pt x="416605" y="78740"/>
                  </a:lnTo>
                  <a:lnTo>
                    <a:pt x="386839" y="123190"/>
                  </a:lnTo>
                  <a:lnTo>
                    <a:pt x="353958" y="156210"/>
                  </a:lnTo>
                  <a:lnTo>
                    <a:pt x="343072" y="166370"/>
                  </a:lnTo>
                  <a:lnTo>
                    <a:pt x="331660" y="176530"/>
                  </a:lnTo>
                  <a:lnTo>
                    <a:pt x="365556" y="176530"/>
                  </a:lnTo>
                  <a:lnTo>
                    <a:pt x="396360" y="147320"/>
                  </a:lnTo>
                  <a:lnTo>
                    <a:pt x="436473" y="85090"/>
                  </a:lnTo>
                  <a:lnTo>
                    <a:pt x="439964" y="67310"/>
                  </a:lnTo>
                  <a:lnTo>
                    <a:pt x="439667" y="48260"/>
                  </a:lnTo>
                  <a:lnTo>
                    <a:pt x="435169" y="29210"/>
                  </a:lnTo>
                  <a:lnTo>
                    <a:pt x="430965" y="21590"/>
                  </a:lnTo>
                  <a:close/>
                </a:path>
              </a:pathLst>
            </a:custGeom>
            <a:solidFill>
              <a:srgbClr val="FED673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267134" y="3116858"/>
              <a:ext cx="1514475" cy="869315"/>
            </a:xfrm>
            <a:custGeom>
              <a:avLst/>
              <a:gdLst/>
              <a:ahLst/>
              <a:cxnLst/>
              <a:rect l="l" t="t" r="r" b="b"/>
              <a:pathLst>
                <a:path w="1514475" h="869314">
                  <a:moveTo>
                    <a:pt x="620395" y="751116"/>
                  </a:moveTo>
                  <a:lnTo>
                    <a:pt x="612825" y="743470"/>
                  </a:lnTo>
                  <a:lnTo>
                    <a:pt x="610476" y="741095"/>
                  </a:lnTo>
                  <a:lnTo>
                    <a:pt x="611924" y="740168"/>
                  </a:lnTo>
                  <a:lnTo>
                    <a:pt x="612470" y="739584"/>
                  </a:lnTo>
                  <a:lnTo>
                    <a:pt x="613041" y="738974"/>
                  </a:lnTo>
                  <a:lnTo>
                    <a:pt x="614591" y="736066"/>
                  </a:lnTo>
                  <a:lnTo>
                    <a:pt x="614768" y="734402"/>
                  </a:lnTo>
                  <a:lnTo>
                    <a:pt x="614108" y="731494"/>
                  </a:lnTo>
                  <a:lnTo>
                    <a:pt x="613981" y="730885"/>
                  </a:lnTo>
                  <a:lnTo>
                    <a:pt x="607898" y="725982"/>
                  </a:lnTo>
                  <a:lnTo>
                    <a:pt x="607898" y="735101"/>
                  </a:lnTo>
                  <a:lnTo>
                    <a:pt x="607669" y="736066"/>
                  </a:lnTo>
                  <a:lnTo>
                    <a:pt x="606310" y="737704"/>
                  </a:lnTo>
                  <a:lnTo>
                    <a:pt x="605472" y="738238"/>
                  </a:lnTo>
                  <a:lnTo>
                    <a:pt x="599389" y="739584"/>
                  </a:lnTo>
                  <a:lnTo>
                    <a:pt x="597890" y="732790"/>
                  </a:lnTo>
                  <a:lnTo>
                    <a:pt x="603745" y="731494"/>
                  </a:lnTo>
                  <a:lnTo>
                    <a:pt x="604659" y="731545"/>
                  </a:lnTo>
                  <a:lnTo>
                    <a:pt x="606755" y="732142"/>
                  </a:lnTo>
                  <a:lnTo>
                    <a:pt x="607415" y="732866"/>
                  </a:lnTo>
                  <a:lnTo>
                    <a:pt x="607898" y="735101"/>
                  </a:lnTo>
                  <a:lnTo>
                    <a:pt x="607898" y="725982"/>
                  </a:lnTo>
                  <a:lnTo>
                    <a:pt x="607136" y="725830"/>
                  </a:lnTo>
                  <a:lnTo>
                    <a:pt x="604558" y="725805"/>
                  </a:lnTo>
                  <a:lnTo>
                    <a:pt x="603275" y="725932"/>
                  </a:lnTo>
                  <a:lnTo>
                    <a:pt x="590118" y="728853"/>
                  </a:lnTo>
                  <a:lnTo>
                    <a:pt x="596226" y="756462"/>
                  </a:lnTo>
                  <a:lnTo>
                    <a:pt x="602805" y="755015"/>
                  </a:lnTo>
                  <a:lnTo>
                    <a:pt x="600443" y="744334"/>
                  </a:lnTo>
                  <a:lnTo>
                    <a:pt x="604329" y="743470"/>
                  </a:lnTo>
                  <a:lnTo>
                    <a:pt x="612622" y="752830"/>
                  </a:lnTo>
                  <a:lnTo>
                    <a:pt x="620395" y="751116"/>
                  </a:lnTo>
                  <a:close/>
                </a:path>
                <a:path w="1514475" h="869314">
                  <a:moveTo>
                    <a:pt x="631355" y="738403"/>
                  </a:moveTo>
                  <a:lnTo>
                    <a:pt x="629729" y="731050"/>
                  </a:lnTo>
                  <a:lnTo>
                    <a:pt x="628230" y="727697"/>
                  </a:lnTo>
                  <a:lnTo>
                    <a:pt x="625005" y="723239"/>
                  </a:lnTo>
                  <a:lnTo>
                    <a:pt x="625005" y="742061"/>
                  </a:lnTo>
                  <a:lnTo>
                    <a:pt x="624039" y="747179"/>
                  </a:lnTo>
                  <a:lnTo>
                    <a:pt x="602589" y="762076"/>
                  </a:lnTo>
                  <a:lnTo>
                    <a:pt x="597077" y="761034"/>
                  </a:lnTo>
                  <a:lnTo>
                    <a:pt x="582345" y="742378"/>
                  </a:lnTo>
                  <a:lnTo>
                    <a:pt x="582422" y="738886"/>
                  </a:lnTo>
                  <a:lnTo>
                    <a:pt x="604799" y="719264"/>
                  </a:lnTo>
                  <a:lnTo>
                    <a:pt x="610311" y="720305"/>
                  </a:lnTo>
                  <a:lnTo>
                    <a:pt x="625005" y="742061"/>
                  </a:lnTo>
                  <a:lnTo>
                    <a:pt x="625005" y="723239"/>
                  </a:lnTo>
                  <a:lnTo>
                    <a:pt x="601548" y="712368"/>
                  </a:lnTo>
                  <a:lnTo>
                    <a:pt x="593674" y="714108"/>
                  </a:lnTo>
                  <a:lnTo>
                    <a:pt x="576033" y="742937"/>
                  </a:lnTo>
                  <a:lnTo>
                    <a:pt x="577672" y="750290"/>
                  </a:lnTo>
                  <a:lnTo>
                    <a:pt x="602234" y="768083"/>
                  </a:lnTo>
                  <a:lnTo>
                    <a:pt x="605891" y="767994"/>
                  </a:lnTo>
                  <a:lnTo>
                    <a:pt x="631355" y="742378"/>
                  </a:lnTo>
                  <a:lnTo>
                    <a:pt x="631355" y="738403"/>
                  </a:lnTo>
                  <a:close/>
                </a:path>
                <a:path w="1514475" h="869314">
                  <a:moveTo>
                    <a:pt x="812355" y="88874"/>
                  </a:moveTo>
                  <a:lnTo>
                    <a:pt x="805345" y="54140"/>
                  </a:lnTo>
                  <a:lnTo>
                    <a:pt x="797699" y="39611"/>
                  </a:lnTo>
                  <a:lnTo>
                    <a:pt x="789800" y="24599"/>
                  </a:lnTo>
                  <a:lnTo>
                    <a:pt x="779792" y="14782"/>
                  </a:lnTo>
                  <a:lnTo>
                    <a:pt x="779792" y="96875"/>
                  </a:lnTo>
                  <a:lnTo>
                    <a:pt x="768756" y="142379"/>
                  </a:lnTo>
                  <a:lnTo>
                    <a:pt x="742480" y="186105"/>
                  </a:lnTo>
                  <a:lnTo>
                    <a:pt x="712101" y="222440"/>
                  </a:lnTo>
                  <a:lnTo>
                    <a:pt x="670026" y="262902"/>
                  </a:lnTo>
                  <a:lnTo>
                    <a:pt x="630212" y="297688"/>
                  </a:lnTo>
                  <a:lnTo>
                    <a:pt x="608926" y="315531"/>
                  </a:lnTo>
                  <a:lnTo>
                    <a:pt x="613676" y="296392"/>
                  </a:lnTo>
                  <a:lnTo>
                    <a:pt x="627519" y="245325"/>
                  </a:lnTo>
                  <a:lnTo>
                    <a:pt x="649909" y="173799"/>
                  </a:lnTo>
                  <a:lnTo>
                    <a:pt x="670814" y="119735"/>
                  </a:lnTo>
                  <a:lnTo>
                    <a:pt x="691273" y="79438"/>
                  </a:lnTo>
                  <a:lnTo>
                    <a:pt x="730681" y="40551"/>
                  </a:lnTo>
                  <a:lnTo>
                    <a:pt x="738670" y="39611"/>
                  </a:lnTo>
                  <a:lnTo>
                    <a:pt x="745045" y="40843"/>
                  </a:lnTo>
                  <a:lnTo>
                    <a:pt x="774153" y="70662"/>
                  </a:lnTo>
                  <a:lnTo>
                    <a:pt x="779792" y="96875"/>
                  </a:lnTo>
                  <a:lnTo>
                    <a:pt x="779792" y="14782"/>
                  </a:lnTo>
                  <a:lnTo>
                    <a:pt x="777151" y="12179"/>
                  </a:lnTo>
                  <a:lnTo>
                    <a:pt x="762292" y="3949"/>
                  </a:lnTo>
                  <a:lnTo>
                    <a:pt x="745451" y="0"/>
                  </a:lnTo>
                  <a:lnTo>
                    <a:pt x="726846" y="406"/>
                  </a:lnTo>
                  <a:lnTo>
                    <a:pt x="674357" y="33655"/>
                  </a:lnTo>
                  <a:lnTo>
                    <a:pt x="645807" y="84010"/>
                  </a:lnTo>
                  <a:lnTo>
                    <a:pt x="629348" y="121932"/>
                  </a:lnTo>
                  <a:lnTo>
                    <a:pt x="614019" y="161785"/>
                  </a:lnTo>
                  <a:lnTo>
                    <a:pt x="599732" y="203873"/>
                  </a:lnTo>
                  <a:lnTo>
                    <a:pt x="586371" y="248488"/>
                  </a:lnTo>
                  <a:lnTo>
                    <a:pt x="572795" y="299504"/>
                  </a:lnTo>
                  <a:lnTo>
                    <a:pt x="559473" y="355066"/>
                  </a:lnTo>
                  <a:lnTo>
                    <a:pt x="538048" y="371525"/>
                  </a:lnTo>
                  <a:lnTo>
                    <a:pt x="498373" y="400913"/>
                  </a:lnTo>
                  <a:lnTo>
                    <a:pt x="455396" y="430758"/>
                  </a:lnTo>
                  <a:lnTo>
                    <a:pt x="406298" y="462280"/>
                  </a:lnTo>
                  <a:lnTo>
                    <a:pt x="381812" y="476973"/>
                  </a:lnTo>
                  <a:lnTo>
                    <a:pt x="391121" y="428117"/>
                  </a:lnTo>
                  <a:lnTo>
                    <a:pt x="401866" y="370916"/>
                  </a:lnTo>
                  <a:lnTo>
                    <a:pt x="409155" y="331660"/>
                  </a:lnTo>
                  <a:lnTo>
                    <a:pt x="417842" y="284264"/>
                  </a:lnTo>
                  <a:lnTo>
                    <a:pt x="426288" y="237553"/>
                  </a:lnTo>
                  <a:lnTo>
                    <a:pt x="426199" y="229819"/>
                  </a:lnTo>
                  <a:lnTo>
                    <a:pt x="423329" y="223939"/>
                  </a:lnTo>
                  <a:lnTo>
                    <a:pt x="418515" y="219951"/>
                  </a:lnTo>
                  <a:lnTo>
                    <a:pt x="412572" y="217855"/>
                  </a:lnTo>
                  <a:lnTo>
                    <a:pt x="404634" y="217868"/>
                  </a:lnTo>
                  <a:lnTo>
                    <a:pt x="397129" y="220687"/>
                  </a:lnTo>
                  <a:lnTo>
                    <a:pt x="391134" y="226250"/>
                  </a:lnTo>
                  <a:lnTo>
                    <a:pt x="387743" y="234505"/>
                  </a:lnTo>
                  <a:lnTo>
                    <a:pt x="377913" y="288848"/>
                  </a:lnTo>
                  <a:lnTo>
                    <a:pt x="367995" y="342849"/>
                  </a:lnTo>
                  <a:lnTo>
                    <a:pt x="358013" y="396392"/>
                  </a:lnTo>
                  <a:lnTo>
                    <a:pt x="347980" y="449351"/>
                  </a:lnTo>
                  <a:lnTo>
                    <a:pt x="337921" y="501624"/>
                  </a:lnTo>
                  <a:lnTo>
                    <a:pt x="328485" y="506603"/>
                  </a:lnTo>
                  <a:lnTo>
                    <a:pt x="328485" y="550100"/>
                  </a:lnTo>
                  <a:lnTo>
                    <a:pt x="320624" y="589546"/>
                  </a:lnTo>
                  <a:lnTo>
                    <a:pt x="317969" y="602691"/>
                  </a:lnTo>
                  <a:lnTo>
                    <a:pt x="315696" y="591743"/>
                  </a:lnTo>
                  <a:lnTo>
                    <a:pt x="313093" y="581063"/>
                  </a:lnTo>
                  <a:lnTo>
                    <a:pt x="312026" y="577253"/>
                  </a:lnTo>
                  <a:lnTo>
                    <a:pt x="310184" y="570687"/>
                  </a:lnTo>
                  <a:lnTo>
                    <a:pt x="306971" y="560616"/>
                  </a:lnTo>
                  <a:lnTo>
                    <a:pt x="314210" y="557161"/>
                  </a:lnTo>
                  <a:lnTo>
                    <a:pt x="321411" y="553643"/>
                  </a:lnTo>
                  <a:lnTo>
                    <a:pt x="328485" y="550100"/>
                  </a:lnTo>
                  <a:lnTo>
                    <a:pt x="328485" y="506603"/>
                  </a:lnTo>
                  <a:lnTo>
                    <a:pt x="326783" y="507492"/>
                  </a:lnTo>
                  <a:lnTo>
                    <a:pt x="315366" y="513346"/>
                  </a:lnTo>
                  <a:lnTo>
                    <a:pt x="303720" y="519150"/>
                  </a:lnTo>
                  <a:lnTo>
                    <a:pt x="291858" y="524903"/>
                  </a:lnTo>
                  <a:lnTo>
                    <a:pt x="288467" y="518248"/>
                  </a:lnTo>
                  <a:lnTo>
                    <a:pt x="285305" y="512597"/>
                  </a:lnTo>
                  <a:lnTo>
                    <a:pt x="282028" y="507352"/>
                  </a:lnTo>
                  <a:lnTo>
                    <a:pt x="256806" y="476402"/>
                  </a:lnTo>
                  <a:lnTo>
                    <a:pt x="256806" y="541007"/>
                  </a:lnTo>
                  <a:lnTo>
                    <a:pt x="253352" y="542594"/>
                  </a:lnTo>
                  <a:lnTo>
                    <a:pt x="243903" y="546684"/>
                  </a:lnTo>
                  <a:lnTo>
                    <a:pt x="206184" y="562495"/>
                  </a:lnTo>
                  <a:lnTo>
                    <a:pt x="159550" y="578358"/>
                  </a:lnTo>
                  <a:lnTo>
                    <a:pt x="111582" y="587121"/>
                  </a:lnTo>
                  <a:lnTo>
                    <a:pt x="69888" y="581634"/>
                  </a:lnTo>
                  <a:lnTo>
                    <a:pt x="42037" y="554736"/>
                  </a:lnTo>
                  <a:lnTo>
                    <a:pt x="37414" y="540893"/>
                  </a:lnTo>
                  <a:lnTo>
                    <a:pt x="36449" y="527392"/>
                  </a:lnTo>
                  <a:lnTo>
                    <a:pt x="39154" y="514273"/>
                  </a:lnTo>
                  <a:lnTo>
                    <a:pt x="74726" y="474776"/>
                  </a:lnTo>
                  <a:lnTo>
                    <a:pt x="112420" y="459854"/>
                  </a:lnTo>
                  <a:lnTo>
                    <a:pt x="129019" y="457111"/>
                  </a:lnTo>
                  <a:lnTo>
                    <a:pt x="136461" y="457276"/>
                  </a:lnTo>
                  <a:lnTo>
                    <a:pt x="200634" y="477266"/>
                  </a:lnTo>
                  <a:lnTo>
                    <a:pt x="251028" y="530618"/>
                  </a:lnTo>
                  <a:lnTo>
                    <a:pt x="256806" y="541007"/>
                  </a:lnTo>
                  <a:lnTo>
                    <a:pt x="256806" y="476402"/>
                  </a:lnTo>
                  <a:lnTo>
                    <a:pt x="251891" y="470357"/>
                  </a:lnTo>
                  <a:lnTo>
                    <a:pt x="234264" y="457111"/>
                  </a:lnTo>
                  <a:lnTo>
                    <a:pt x="212826" y="440994"/>
                  </a:lnTo>
                  <a:lnTo>
                    <a:pt x="167398" y="422681"/>
                  </a:lnTo>
                  <a:lnTo>
                    <a:pt x="118160" y="418833"/>
                  </a:lnTo>
                  <a:lnTo>
                    <a:pt x="67640" y="432892"/>
                  </a:lnTo>
                  <a:lnTo>
                    <a:pt x="40805" y="450926"/>
                  </a:lnTo>
                  <a:lnTo>
                    <a:pt x="19596" y="475488"/>
                  </a:lnTo>
                  <a:lnTo>
                    <a:pt x="5499" y="504355"/>
                  </a:lnTo>
                  <a:lnTo>
                    <a:pt x="0" y="535279"/>
                  </a:lnTo>
                  <a:lnTo>
                    <a:pt x="2540" y="558520"/>
                  </a:lnTo>
                  <a:lnTo>
                    <a:pt x="25336" y="596607"/>
                  </a:lnTo>
                  <a:lnTo>
                    <a:pt x="86626" y="624039"/>
                  </a:lnTo>
                  <a:lnTo>
                    <a:pt x="131508" y="624243"/>
                  </a:lnTo>
                  <a:lnTo>
                    <a:pt x="178257" y="614375"/>
                  </a:lnTo>
                  <a:lnTo>
                    <a:pt x="225475" y="597636"/>
                  </a:lnTo>
                  <a:lnTo>
                    <a:pt x="249364" y="587121"/>
                  </a:lnTo>
                  <a:lnTo>
                    <a:pt x="271754" y="577253"/>
                  </a:lnTo>
                  <a:lnTo>
                    <a:pt x="283616" y="632155"/>
                  </a:lnTo>
                  <a:lnTo>
                    <a:pt x="286778" y="688898"/>
                  </a:lnTo>
                  <a:lnTo>
                    <a:pt x="283946" y="744562"/>
                  </a:lnTo>
                  <a:lnTo>
                    <a:pt x="277799" y="796213"/>
                  </a:lnTo>
                  <a:lnTo>
                    <a:pt x="274688" y="811060"/>
                  </a:lnTo>
                  <a:lnTo>
                    <a:pt x="272440" y="821436"/>
                  </a:lnTo>
                  <a:lnTo>
                    <a:pt x="274650" y="828395"/>
                  </a:lnTo>
                  <a:lnTo>
                    <a:pt x="285623" y="838365"/>
                  </a:lnTo>
                  <a:lnTo>
                    <a:pt x="293395" y="840282"/>
                  </a:lnTo>
                  <a:lnTo>
                    <a:pt x="305714" y="836345"/>
                  </a:lnTo>
                  <a:lnTo>
                    <a:pt x="309651" y="831761"/>
                  </a:lnTo>
                  <a:lnTo>
                    <a:pt x="311061" y="825271"/>
                  </a:lnTo>
                  <a:lnTo>
                    <a:pt x="311988" y="820839"/>
                  </a:lnTo>
                  <a:lnTo>
                    <a:pt x="312839" y="819213"/>
                  </a:lnTo>
                  <a:lnTo>
                    <a:pt x="313690" y="817245"/>
                  </a:lnTo>
                  <a:lnTo>
                    <a:pt x="314617" y="811060"/>
                  </a:lnTo>
                  <a:lnTo>
                    <a:pt x="315734" y="803084"/>
                  </a:lnTo>
                  <a:lnTo>
                    <a:pt x="325361" y="757974"/>
                  </a:lnTo>
                  <a:lnTo>
                    <a:pt x="334924" y="712393"/>
                  </a:lnTo>
                  <a:lnTo>
                    <a:pt x="344411" y="666432"/>
                  </a:lnTo>
                  <a:lnTo>
                    <a:pt x="353809" y="620141"/>
                  </a:lnTo>
                  <a:lnTo>
                    <a:pt x="357289" y="602691"/>
                  </a:lnTo>
                  <a:lnTo>
                    <a:pt x="363093" y="573620"/>
                  </a:lnTo>
                  <a:lnTo>
                    <a:pt x="367715" y="550100"/>
                  </a:lnTo>
                  <a:lnTo>
                    <a:pt x="372262" y="526910"/>
                  </a:lnTo>
                  <a:lnTo>
                    <a:pt x="375742" y="524903"/>
                  </a:lnTo>
                  <a:lnTo>
                    <a:pt x="415328" y="502005"/>
                  </a:lnTo>
                  <a:lnTo>
                    <a:pt x="455231" y="476973"/>
                  </a:lnTo>
                  <a:lnTo>
                    <a:pt x="502310" y="445300"/>
                  </a:lnTo>
                  <a:lnTo>
                    <a:pt x="546773" y="413131"/>
                  </a:lnTo>
                  <a:lnTo>
                    <a:pt x="539775" y="446849"/>
                  </a:lnTo>
                  <a:lnTo>
                    <a:pt x="531533" y="487159"/>
                  </a:lnTo>
                  <a:lnTo>
                    <a:pt x="522109" y="533831"/>
                  </a:lnTo>
                  <a:lnTo>
                    <a:pt x="511962" y="584784"/>
                  </a:lnTo>
                  <a:lnTo>
                    <a:pt x="501421" y="638492"/>
                  </a:lnTo>
                  <a:lnTo>
                    <a:pt x="490855" y="693356"/>
                  </a:lnTo>
                  <a:lnTo>
                    <a:pt x="480593" y="747776"/>
                  </a:lnTo>
                  <a:lnTo>
                    <a:pt x="471004" y="800188"/>
                  </a:lnTo>
                  <a:lnTo>
                    <a:pt x="462419" y="848995"/>
                  </a:lnTo>
                  <a:lnTo>
                    <a:pt x="462508" y="856018"/>
                  </a:lnTo>
                  <a:lnTo>
                    <a:pt x="465061" y="861936"/>
                  </a:lnTo>
                  <a:lnTo>
                    <a:pt x="469811" y="866317"/>
                  </a:lnTo>
                  <a:lnTo>
                    <a:pt x="476427" y="868718"/>
                  </a:lnTo>
                  <a:lnTo>
                    <a:pt x="479247" y="869200"/>
                  </a:lnTo>
                  <a:lnTo>
                    <a:pt x="482193" y="869124"/>
                  </a:lnTo>
                  <a:lnTo>
                    <a:pt x="492594" y="866825"/>
                  </a:lnTo>
                  <a:lnTo>
                    <a:pt x="499389" y="861237"/>
                  </a:lnTo>
                  <a:lnTo>
                    <a:pt x="500976" y="851966"/>
                  </a:lnTo>
                  <a:lnTo>
                    <a:pt x="511721" y="791044"/>
                  </a:lnTo>
                  <a:lnTo>
                    <a:pt x="523176" y="729068"/>
                  </a:lnTo>
                  <a:lnTo>
                    <a:pt x="534949" y="667550"/>
                  </a:lnTo>
                  <a:lnTo>
                    <a:pt x="546671" y="607999"/>
                  </a:lnTo>
                  <a:lnTo>
                    <a:pt x="557974" y="551929"/>
                  </a:lnTo>
                  <a:lnTo>
                    <a:pt x="568464" y="500824"/>
                  </a:lnTo>
                  <a:lnTo>
                    <a:pt x="577786" y="456184"/>
                  </a:lnTo>
                  <a:lnTo>
                    <a:pt x="586905" y="413131"/>
                  </a:lnTo>
                  <a:lnTo>
                    <a:pt x="591337" y="392379"/>
                  </a:lnTo>
                  <a:lnTo>
                    <a:pt x="594829" y="376212"/>
                  </a:lnTo>
                  <a:lnTo>
                    <a:pt x="665264" y="320903"/>
                  </a:lnTo>
                  <a:lnTo>
                    <a:pt x="671550" y="315531"/>
                  </a:lnTo>
                  <a:lnTo>
                    <a:pt x="707758" y="284632"/>
                  </a:lnTo>
                  <a:lnTo>
                    <a:pt x="746963" y="245325"/>
                  </a:lnTo>
                  <a:lnTo>
                    <a:pt x="780097" y="202349"/>
                  </a:lnTo>
                  <a:lnTo>
                    <a:pt x="804367" y="155079"/>
                  </a:lnTo>
                  <a:lnTo>
                    <a:pt x="811720" y="124091"/>
                  </a:lnTo>
                  <a:lnTo>
                    <a:pt x="812355" y="88874"/>
                  </a:lnTo>
                  <a:close/>
                </a:path>
                <a:path w="1514475" h="869314">
                  <a:moveTo>
                    <a:pt x="1514436" y="655713"/>
                  </a:moveTo>
                  <a:lnTo>
                    <a:pt x="1301813" y="531939"/>
                  </a:lnTo>
                  <a:lnTo>
                    <a:pt x="1269733" y="588314"/>
                  </a:lnTo>
                  <a:lnTo>
                    <a:pt x="1414132" y="672376"/>
                  </a:lnTo>
                  <a:lnTo>
                    <a:pt x="1251750" y="687743"/>
                  </a:lnTo>
                  <a:lnTo>
                    <a:pt x="1257338" y="752398"/>
                  </a:lnTo>
                  <a:lnTo>
                    <a:pt x="1502130" y="729221"/>
                  </a:lnTo>
                  <a:lnTo>
                    <a:pt x="1498244" y="684174"/>
                  </a:lnTo>
                  <a:lnTo>
                    <a:pt x="1514436" y="655713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23998" y="1453121"/>
              <a:ext cx="3338852" cy="1205928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613487" y="3086658"/>
              <a:ext cx="1159510" cy="859155"/>
            </a:xfrm>
            <a:custGeom>
              <a:avLst/>
              <a:gdLst/>
              <a:ahLst/>
              <a:cxnLst/>
              <a:rect l="l" t="t" r="r" b="b"/>
              <a:pathLst>
                <a:path w="1159509" h="859154">
                  <a:moveTo>
                    <a:pt x="1158900" y="484568"/>
                  </a:moveTo>
                  <a:lnTo>
                    <a:pt x="243141" y="2425"/>
                  </a:lnTo>
                  <a:lnTo>
                    <a:pt x="231495" y="0"/>
                  </a:lnTo>
                  <a:lnTo>
                    <a:pt x="220306" y="3860"/>
                  </a:lnTo>
                  <a:lnTo>
                    <a:pt x="211251" y="12966"/>
                  </a:lnTo>
                  <a:lnTo>
                    <a:pt x="205981" y="26276"/>
                  </a:lnTo>
                  <a:lnTo>
                    <a:pt x="185051" y="137591"/>
                  </a:lnTo>
                  <a:lnTo>
                    <a:pt x="50063" y="59004"/>
                  </a:lnTo>
                  <a:lnTo>
                    <a:pt x="17983" y="115379"/>
                  </a:lnTo>
                  <a:lnTo>
                    <a:pt x="162382" y="199440"/>
                  </a:lnTo>
                  <a:lnTo>
                    <a:pt x="0" y="214807"/>
                  </a:lnTo>
                  <a:lnTo>
                    <a:pt x="5588" y="279463"/>
                  </a:lnTo>
                  <a:lnTo>
                    <a:pt x="161137" y="264744"/>
                  </a:lnTo>
                  <a:lnTo>
                    <a:pt x="56134" y="823226"/>
                  </a:lnTo>
                  <a:lnTo>
                    <a:pt x="56210" y="837501"/>
                  </a:lnTo>
                  <a:lnTo>
                    <a:pt x="61341" y="849287"/>
                  </a:lnTo>
                  <a:lnTo>
                    <a:pt x="70358" y="856957"/>
                  </a:lnTo>
                  <a:lnTo>
                    <a:pt x="82092" y="858939"/>
                  </a:lnTo>
                  <a:lnTo>
                    <a:pt x="1158900" y="736815"/>
                  </a:lnTo>
                  <a:lnTo>
                    <a:pt x="1158900" y="484568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669623" y="3087370"/>
              <a:ext cx="221615" cy="859790"/>
            </a:xfrm>
            <a:custGeom>
              <a:avLst/>
              <a:gdLst/>
              <a:ahLst/>
              <a:cxnLst/>
              <a:rect l="l" t="t" r="r" b="b"/>
              <a:pathLst>
                <a:path w="221615" h="859789">
                  <a:moveTo>
                    <a:pt x="179197" y="0"/>
                  </a:moveTo>
                  <a:lnTo>
                    <a:pt x="166065" y="3497"/>
                  </a:lnTo>
                  <a:lnTo>
                    <a:pt x="155638" y="12350"/>
                  </a:lnTo>
                  <a:lnTo>
                    <a:pt x="149847" y="25562"/>
                  </a:lnTo>
                  <a:lnTo>
                    <a:pt x="0" y="822512"/>
                  </a:lnTo>
                  <a:lnTo>
                    <a:pt x="604" y="836886"/>
                  </a:lnTo>
                  <a:lnTo>
                    <a:pt x="7102" y="848922"/>
                  </a:lnTo>
                  <a:lnTo>
                    <a:pt x="18062" y="856966"/>
                  </a:lnTo>
                  <a:lnTo>
                    <a:pt x="32054" y="859367"/>
                  </a:lnTo>
                  <a:lnTo>
                    <a:pt x="63398" y="857247"/>
                  </a:lnTo>
                  <a:lnTo>
                    <a:pt x="221538" y="16214"/>
                  </a:lnTo>
                  <a:lnTo>
                    <a:pt x="193103" y="2854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4E8AC9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669622" y="3087871"/>
              <a:ext cx="221615" cy="859155"/>
            </a:xfrm>
            <a:custGeom>
              <a:avLst/>
              <a:gdLst/>
              <a:ahLst/>
              <a:cxnLst/>
              <a:rect l="l" t="t" r="r" b="b"/>
              <a:pathLst>
                <a:path w="221615" h="859154">
                  <a:moveTo>
                    <a:pt x="185800" y="0"/>
                  </a:moveTo>
                  <a:lnTo>
                    <a:pt x="149847" y="25057"/>
                  </a:lnTo>
                  <a:lnTo>
                    <a:pt x="0" y="822007"/>
                  </a:lnTo>
                  <a:lnTo>
                    <a:pt x="160" y="834595"/>
                  </a:lnTo>
                  <a:lnTo>
                    <a:pt x="29425" y="859040"/>
                  </a:lnTo>
                  <a:lnTo>
                    <a:pt x="63398" y="856754"/>
                  </a:lnTo>
                  <a:lnTo>
                    <a:pt x="65769" y="844143"/>
                  </a:lnTo>
                  <a:lnTo>
                    <a:pt x="29832" y="844143"/>
                  </a:lnTo>
                  <a:lnTo>
                    <a:pt x="28473" y="844054"/>
                  </a:lnTo>
                  <a:lnTo>
                    <a:pt x="18440" y="842175"/>
                  </a:lnTo>
                  <a:lnTo>
                    <a:pt x="12699" y="833602"/>
                  </a:lnTo>
                  <a:lnTo>
                    <a:pt x="165900" y="18859"/>
                  </a:lnTo>
                  <a:lnTo>
                    <a:pt x="174345" y="12954"/>
                  </a:lnTo>
                  <a:lnTo>
                    <a:pt x="215673" y="12954"/>
                  </a:lnTo>
                  <a:lnTo>
                    <a:pt x="190703" y="1244"/>
                  </a:lnTo>
                  <a:lnTo>
                    <a:pt x="188252" y="457"/>
                  </a:lnTo>
                  <a:lnTo>
                    <a:pt x="185800" y="0"/>
                  </a:lnTo>
                  <a:close/>
                </a:path>
                <a:path w="221615" h="859154">
                  <a:moveTo>
                    <a:pt x="215673" y="12954"/>
                  </a:moveTo>
                  <a:lnTo>
                    <a:pt x="174345" y="12954"/>
                  </a:lnTo>
                  <a:lnTo>
                    <a:pt x="184378" y="14846"/>
                  </a:lnTo>
                  <a:lnTo>
                    <a:pt x="185673" y="15265"/>
                  </a:lnTo>
                  <a:lnTo>
                    <a:pt x="205041" y="24358"/>
                  </a:lnTo>
                  <a:lnTo>
                    <a:pt x="51155" y="842708"/>
                  </a:lnTo>
                  <a:lnTo>
                    <a:pt x="29832" y="844143"/>
                  </a:lnTo>
                  <a:lnTo>
                    <a:pt x="65769" y="844143"/>
                  </a:lnTo>
                  <a:lnTo>
                    <a:pt x="221538" y="15709"/>
                  </a:lnTo>
                  <a:lnTo>
                    <a:pt x="215673" y="12954"/>
                  </a:lnTo>
                  <a:close/>
                </a:path>
              </a:pathLst>
            </a:custGeom>
            <a:solidFill>
              <a:srgbClr val="0073CD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845633" y="3419010"/>
              <a:ext cx="753745" cy="388620"/>
            </a:xfrm>
            <a:custGeom>
              <a:avLst/>
              <a:gdLst/>
              <a:ahLst/>
              <a:cxnLst/>
              <a:rect l="l" t="t" r="r" b="b"/>
              <a:pathLst>
                <a:path w="753745" h="388620">
                  <a:moveTo>
                    <a:pt x="277066" y="39370"/>
                  </a:moveTo>
                  <a:lnTo>
                    <a:pt x="269687" y="39370"/>
                  </a:lnTo>
                  <a:lnTo>
                    <a:pt x="244793" y="77470"/>
                  </a:lnTo>
                  <a:lnTo>
                    <a:pt x="223901" y="109220"/>
                  </a:lnTo>
                  <a:lnTo>
                    <a:pt x="203137" y="139700"/>
                  </a:lnTo>
                  <a:lnTo>
                    <a:pt x="182578" y="170180"/>
                  </a:lnTo>
                  <a:lnTo>
                    <a:pt x="175655" y="171450"/>
                  </a:lnTo>
                  <a:lnTo>
                    <a:pt x="307686" y="171450"/>
                  </a:lnTo>
                  <a:lnTo>
                    <a:pt x="286689" y="200660"/>
                  </a:lnTo>
                  <a:lnTo>
                    <a:pt x="259432" y="241300"/>
                  </a:lnTo>
                  <a:lnTo>
                    <a:pt x="228949" y="285750"/>
                  </a:lnTo>
                  <a:lnTo>
                    <a:pt x="198273" y="331470"/>
                  </a:lnTo>
                  <a:lnTo>
                    <a:pt x="170437" y="373380"/>
                  </a:lnTo>
                  <a:lnTo>
                    <a:pt x="167439" y="378460"/>
                  </a:lnTo>
                  <a:lnTo>
                    <a:pt x="168595" y="383540"/>
                  </a:lnTo>
                  <a:lnTo>
                    <a:pt x="174602" y="387350"/>
                  </a:lnTo>
                  <a:lnTo>
                    <a:pt x="176114" y="388620"/>
                  </a:lnTo>
                  <a:lnTo>
                    <a:pt x="181892" y="388620"/>
                  </a:lnTo>
                  <a:lnTo>
                    <a:pt x="186540" y="387350"/>
                  </a:lnTo>
                  <a:lnTo>
                    <a:pt x="189347" y="383540"/>
                  </a:lnTo>
                  <a:lnTo>
                    <a:pt x="227245" y="326390"/>
                  </a:lnTo>
                  <a:lnTo>
                    <a:pt x="265406" y="269240"/>
                  </a:lnTo>
                  <a:lnTo>
                    <a:pt x="299691" y="219710"/>
                  </a:lnTo>
                  <a:lnTo>
                    <a:pt x="325960" y="182880"/>
                  </a:lnTo>
                  <a:lnTo>
                    <a:pt x="336543" y="167640"/>
                  </a:lnTo>
                  <a:lnTo>
                    <a:pt x="210188" y="167640"/>
                  </a:lnTo>
                  <a:lnTo>
                    <a:pt x="229294" y="138430"/>
                  </a:lnTo>
                  <a:lnTo>
                    <a:pt x="248111" y="110490"/>
                  </a:lnTo>
                  <a:lnTo>
                    <a:pt x="266579" y="82550"/>
                  </a:lnTo>
                  <a:lnTo>
                    <a:pt x="288178" y="50800"/>
                  </a:lnTo>
                  <a:lnTo>
                    <a:pt x="285842" y="45720"/>
                  </a:lnTo>
                  <a:lnTo>
                    <a:pt x="277066" y="39370"/>
                  </a:lnTo>
                  <a:close/>
                </a:path>
                <a:path w="753745" h="388620">
                  <a:moveTo>
                    <a:pt x="714489" y="373380"/>
                  </a:moveTo>
                  <a:lnTo>
                    <a:pt x="712028" y="373380"/>
                  </a:lnTo>
                  <a:lnTo>
                    <a:pt x="709475" y="387350"/>
                  </a:lnTo>
                  <a:lnTo>
                    <a:pt x="711685" y="388620"/>
                  </a:lnTo>
                  <a:lnTo>
                    <a:pt x="714489" y="373380"/>
                  </a:lnTo>
                  <a:close/>
                </a:path>
                <a:path w="753745" h="388620">
                  <a:moveTo>
                    <a:pt x="700341" y="370840"/>
                  </a:moveTo>
                  <a:lnTo>
                    <a:pt x="698211" y="370840"/>
                  </a:lnTo>
                  <a:lnTo>
                    <a:pt x="701678" y="386080"/>
                  </a:lnTo>
                  <a:lnTo>
                    <a:pt x="703684" y="386080"/>
                  </a:lnTo>
                  <a:lnTo>
                    <a:pt x="706187" y="382270"/>
                  </a:lnTo>
                  <a:lnTo>
                    <a:pt x="703278" y="382270"/>
                  </a:lnTo>
                  <a:lnTo>
                    <a:pt x="700341" y="370840"/>
                  </a:lnTo>
                  <a:close/>
                </a:path>
                <a:path w="753745" h="388620">
                  <a:moveTo>
                    <a:pt x="698566" y="364490"/>
                  </a:moveTo>
                  <a:lnTo>
                    <a:pt x="697499" y="364490"/>
                  </a:lnTo>
                  <a:lnTo>
                    <a:pt x="697055" y="365760"/>
                  </a:lnTo>
                  <a:lnTo>
                    <a:pt x="693435" y="384810"/>
                  </a:lnTo>
                  <a:lnTo>
                    <a:pt x="695645" y="384810"/>
                  </a:lnTo>
                  <a:lnTo>
                    <a:pt x="698211" y="370840"/>
                  </a:lnTo>
                  <a:lnTo>
                    <a:pt x="700341" y="370840"/>
                  </a:lnTo>
                  <a:lnTo>
                    <a:pt x="699036" y="365760"/>
                  </a:lnTo>
                  <a:lnTo>
                    <a:pt x="698566" y="364490"/>
                  </a:lnTo>
                  <a:close/>
                </a:path>
                <a:path w="753745" h="388620">
                  <a:moveTo>
                    <a:pt x="677370" y="360680"/>
                  </a:moveTo>
                  <a:lnTo>
                    <a:pt x="676951" y="363220"/>
                  </a:lnTo>
                  <a:lnTo>
                    <a:pt x="683669" y="364490"/>
                  </a:lnTo>
                  <a:lnTo>
                    <a:pt x="680342" y="382270"/>
                  </a:lnTo>
                  <a:lnTo>
                    <a:pt x="682551" y="382270"/>
                  </a:lnTo>
                  <a:lnTo>
                    <a:pt x="685879" y="364490"/>
                  </a:lnTo>
                  <a:lnTo>
                    <a:pt x="692940" y="364490"/>
                  </a:lnTo>
                  <a:lnTo>
                    <a:pt x="677370" y="360680"/>
                  </a:lnTo>
                  <a:close/>
                </a:path>
                <a:path w="753745" h="388620">
                  <a:moveTo>
                    <a:pt x="715292" y="368300"/>
                  </a:moveTo>
                  <a:lnTo>
                    <a:pt x="713463" y="368300"/>
                  </a:lnTo>
                  <a:lnTo>
                    <a:pt x="703278" y="382270"/>
                  </a:lnTo>
                  <a:lnTo>
                    <a:pt x="706187" y="382270"/>
                  </a:lnTo>
                  <a:lnTo>
                    <a:pt x="712028" y="373380"/>
                  </a:lnTo>
                  <a:lnTo>
                    <a:pt x="714489" y="373380"/>
                  </a:lnTo>
                  <a:lnTo>
                    <a:pt x="715190" y="369570"/>
                  </a:lnTo>
                  <a:lnTo>
                    <a:pt x="715292" y="368300"/>
                  </a:lnTo>
                  <a:close/>
                </a:path>
                <a:path w="753745" h="388620">
                  <a:moveTo>
                    <a:pt x="575852" y="312420"/>
                  </a:moveTo>
                  <a:lnTo>
                    <a:pt x="526214" y="312420"/>
                  </a:lnTo>
                  <a:lnTo>
                    <a:pt x="532711" y="330200"/>
                  </a:lnTo>
                  <a:lnTo>
                    <a:pt x="543486" y="345440"/>
                  </a:lnTo>
                  <a:lnTo>
                    <a:pt x="558129" y="358140"/>
                  </a:lnTo>
                  <a:lnTo>
                    <a:pt x="576227" y="367030"/>
                  </a:lnTo>
                  <a:lnTo>
                    <a:pt x="579999" y="368300"/>
                  </a:lnTo>
                  <a:lnTo>
                    <a:pt x="583796" y="368300"/>
                  </a:lnTo>
                  <a:lnTo>
                    <a:pt x="587606" y="369570"/>
                  </a:lnTo>
                  <a:lnTo>
                    <a:pt x="607946" y="370840"/>
                  </a:lnTo>
                  <a:lnTo>
                    <a:pt x="627527" y="367030"/>
                  </a:lnTo>
                  <a:lnTo>
                    <a:pt x="645401" y="359410"/>
                  </a:lnTo>
                  <a:lnTo>
                    <a:pt x="656053" y="350520"/>
                  </a:lnTo>
                  <a:lnTo>
                    <a:pt x="597030" y="350520"/>
                  </a:lnTo>
                  <a:lnTo>
                    <a:pt x="583410" y="346710"/>
                  </a:lnTo>
                  <a:lnTo>
                    <a:pt x="570512" y="340360"/>
                  </a:lnTo>
                  <a:lnTo>
                    <a:pt x="565171" y="336550"/>
                  </a:lnTo>
                  <a:lnTo>
                    <a:pt x="560422" y="331470"/>
                  </a:lnTo>
                  <a:lnTo>
                    <a:pt x="556292" y="327660"/>
                  </a:lnTo>
                  <a:lnTo>
                    <a:pt x="552808" y="321310"/>
                  </a:lnTo>
                  <a:lnTo>
                    <a:pt x="629613" y="321310"/>
                  </a:lnTo>
                  <a:lnTo>
                    <a:pt x="619431" y="320040"/>
                  </a:lnTo>
                  <a:lnTo>
                    <a:pt x="606453" y="318770"/>
                  </a:lnTo>
                  <a:lnTo>
                    <a:pt x="588644" y="316230"/>
                  </a:lnTo>
                  <a:lnTo>
                    <a:pt x="575852" y="312420"/>
                  </a:lnTo>
                  <a:close/>
                </a:path>
                <a:path w="753745" h="388620">
                  <a:moveTo>
                    <a:pt x="692940" y="364490"/>
                  </a:moveTo>
                  <a:lnTo>
                    <a:pt x="685879" y="364490"/>
                  </a:lnTo>
                  <a:lnTo>
                    <a:pt x="692534" y="365760"/>
                  </a:lnTo>
                  <a:lnTo>
                    <a:pt x="692940" y="364490"/>
                  </a:lnTo>
                  <a:close/>
                </a:path>
                <a:path w="753745" h="388620">
                  <a:moveTo>
                    <a:pt x="629613" y="321310"/>
                  </a:moveTo>
                  <a:lnTo>
                    <a:pt x="552808" y="321310"/>
                  </a:lnTo>
                  <a:lnTo>
                    <a:pt x="558991" y="326390"/>
                  </a:lnTo>
                  <a:lnTo>
                    <a:pt x="565478" y="330200"/>
                  </a:lnTo>
                  <a:lnTo>
                    <a:pt x="571434" y="331470"/>
                  </a:lnTo>
                  <a:lnTo>
                    <a:pt x="576024" y="334010"/>
                  </a:lnTo>
                  <a:lnTo>
                    <a:pt x="587958" y="336550"/>
                  </a:lnTo>
                  <a:lnTo>
                    <a:pt x="600862" y="339090"/>
                  </a:lnTo>
                  <a:lnTo>
                    <a:pt x="614932" y="341630"/>
                  </a:lnTo>
                  <a:lnTo>
                    <a:pt x="630367" y="342900"/>
                  </a:lnTo>
                  <a:lnTo>
                    <a:pt x="626075" y="345440"/>
                  </a:lnTo>
                  <a:lnTo>
                    <a:pt x="624004" y="346710"/>
                  </a:lnTo>
                  <a:lnTo>
                    <a:pt x="610764" y="350520"/>
                  </a:lnTo>
                  <a:lnTo>
                    <a:pt x="656053" y="350520"/>
                  </a:lnTo>
                  <a:lnTo>
                    <a:pt x="660619" y="346710"/>
                  </a:lnTo>
                  <a:lnTo>
                    <a:pt x="661088" y="345440"/>
                  </a:lnTo>
                  <a:lnTo>
                    <a:pt x="661977" y="344170"/>
                  </a:lnTo>
                  <a:lnTo>
                    <a:pt x="704411" y="344170"/>
                  </a:lnTo>
                  <a:lnTo>
                    <a:pt x="724964" y="342900"/>
                  </a:lnTo>
                  <a:lnTo>
                    <a:pt x="745251" y="339090"/>
                  </a:lnTo>
                  <a:lnTo>
                    <a:pt x="750687" y="337820"/>
                  </a:lnTo>
                  <a:lnTo>
                    <a:pt x="753583" y="332740"/>
                  </a:lnTo>
                  <a:lnTo>
                    <a:pt x="752287" y="327660"/>
                  </a:lnTo>
                  <a:lnTo>
                    <a:pt x="751759" y="325120"/>
                  </a:lnTo>
                  <a:lnTo>
                    <a:pt x="673166" y="325120"/>
                  </a:lnTo>
                  <a:lnTo>
                    <a:pt x="673421" y="323850"/>
                  </a:lnTo>
                  <a:lnTo>
                    <a:pt x="649976" y="323850"/>
                  </a:lnTo>
                  <a:lnTo>
                    <a:pt x="629613" y="321310"/>
                  </a:lnTo>
                  <a:close/>
                </a:path>
                <a:path w="753745" h="388620">
                  <a:moveTo>
                    <a:pt x="440021" y="289560"/>
                  </a:moveTo>
                  <a:lnTo>
                    <a:pt x="417718" y="289560"/>
                  </a:lnTo>
                  <a:lnTo>
                    <a:pt x="413454" y="300990"/>
                  </a:lnTo>
                  <a:lnTo>
                    <a:pt x="410584" y="312420"/>
                  </a:lnTo>
                  <a:lnTo>
                    <a:pt x="410139" y="323850"/>
                  </a:lnTo>
                  <a:lnTo>
                    <a:pt x="413146" y="332740"/>
                  </a:lnTo>
                  <a:lnTo>
                    <a:pt x="417174" y="337820"/>
                  </a:lnTo>
                  <a:lnTo>
                    <a:pt x="422787" y="341630"/>
                  </a:lnTo>
                  <a:lnTo>
                    <a:pt x="429965" y="344170"/>
                  </a:lnTo>
                  <a:lnTo>
                    <a:pt x="438686" y="345440"/>
                  </a:lnTo>
                  <a:lnTo>
                    <a:pt x="463083" y="342900"/>
                  </a:lnTo>
                  <a:lnTo>
                    <a:pt x="486979" y="335280"/>
                  </a:lnTo>
                  <a:lnTo>
                    <a:pt x="508611" y="323850"/>
                  </a:lnTo>
                  <a:lnTo>
                    <a:pt x="437349" y="323850"/>
                  </a:lnTo>
                  <a:lnTo>
                    <a:pt x="433250" y="322580"/>
                  </a:lnTo>
                  <a:lnTo>
                    <a:pt x="431307" y="321310"/>
                  </a:lnTo>
                  <a:lnTo>
                    <a:pt x="430533" y="317500"/>
                  </a:lnTo>
                  <a:lnTo>
                    <a:pt x="430888" y="314960"/>
                  </a:lnTo>
                  <a:lnTo>
                    <a:pt x="432700" y="306070"/>
                  </a:lnTo>
                  <a:lnTo>
                    <a:pt x="436151" y="297180"/>
                  </a:lnTo>
                  <a:lnTo>
                    <a:pt x="440021" y="289560"/>
                  </a:lnTo>
                  <a:close/>
                </a:path>
                <a:path w="753745" h="388620">
                  <a:moveTo>
                    <a:pt x="60378" y="77470"/>
                  </a:moveTo>
                  <a:lnTo>
                    <a:pt x="13374" y="100330"/>
                  </a:lnTo>
                  <a:lnTo>
                    <a:pt x="0" y="138430"/>
                  </a:lnTo>
                  <a:lnTo>
                    <a:pt x="3439" y="151130"/>
                  </a:lnTo>
                  <a:lnTo>
                    <a:pt x="10417" y="162560"/>
                  </a:lnTo>
                  <a:lnTo>
                    <a:pt x="33897" y="181610"/>
                  </a:lnTo>
                  <a:lnTo>
                    <a:pt x="63927" y="190500"/>
                  </a:lnTo>
                  <a:lnTo>
                    <a:pt x="97754" y="194310"/>
                  </a:lnTo>
                  <a:lnTo>
                    <a:pt x="132629" y="194310"/>
                  </a:lnTo>
                  <a:lnTo>
                    <a:pt x="126745" y="224790"/>
                  </a:lnTo>
                  <a:lnTo>
                    <a:pt x="116051" y="254000"/>
                  </a:lnTo>
                  <a:lnTo>
                    <a:pt x="102548" y="281940"/>
                  </a:lnTo>
                  <a:lnTo>
                    <a:pt x="88242" y="307340"/>
                  </a:lnTo>
                  <a:lnTo>
                    <a:pt x="83442" y="313690"/>
                  </a:lnTo>
                  <a:lnTo>
                    <a:pt x="80051" y="318770"/>
                  </a:lnTo>
                  <a:lnTo>
                    <a:pt x="79670" y="322580"/>
                  </a:lnTo>
                  <a:lnTo>
                    <a:pt x="83073" y="330200"/>
                  </a:lnTo>
                  <a:lnTo>
                    <a:pt x="86604" y="332740"/>
                  </a:lnTo>
                  <a:lnTo>
                    <a:pt x="93703" y="332740"/>
                  </a:lnTo>
                  <a:lnTo>
                    <a:pt x="96688" y="331470"/>
                  </a:lnTo>
                  <a:lnTo>
                    <a:pt x="98809" y="328930"/>
                  </a:lnTo>
                  <a:lnTo>
                    <a:pt x="100244" y="326390"/>
                  </a:lnTo>
                  <a:lnTo>
                    <a:pt x="101031" y="326390"/>
                  </a:lnTo>
                  <a:lnTo>
                    <a:pt x="101882" y="325120"/>
                  </a:lnTo>
                  <a:lnTo>
                    <a:pt x="105997" y="318770"/>
                  </a:lnTo>
                  <a:lnTo>
                    <a:pt x="172344" y="223520"/>
                  </a:lnTo>
                  <a:lnTo>
                    <a:pt x="176608" y="217170"/>
                  </a:lnTo>
                  <a:lnTo>
                    <a:pt x="150548" y="217170"/>
                  </a:lnTo>
                  <a:lnTo>
                    <a:pt x="152326" y="209550"/>
                  </a:lnTo>
                  <a:lnTo>
                    <a:pt x="153508" y="201930"/>
                  </a:lnTo>
                  <a:lnTo>
                    <a:pt x="154092" y="194310"/>
                  </a:lnTo>
                  <a:lnTo>
                    <a:pt x="158511" y="193040"/>
                  </a:lnTo>
                  <a:lnTo>
                    <a:pt x="192810" y="193040"/>
                  </a:lnTo>
                  <a:lnTo>
                    <a:pt x="194516" y="190500"/>
                  </a:lnTo>
                  <a:lnTo>
                    <a:pt x="221753" y="187960"/>
                  </a:lnTo>
                  <a:lnTo>
                    <a:pt x="278162" y="177800"/>
                  </a:lnTo>
                  <a:lnTo>
                    <a:pt x="301781" y="172720"/>
                  </a:lnTo>
                  <a:lnTo>
                    <a:pt x="96003" y="172720"/>
                  </a:lnTo>
                  <a:lnTo>
                    <a:pt x="61909" y="168910"/>
                  </a:lnTo>
                  <a:lnTo>
                    <a:pt x="33387" y="156210"/>
                  </a:lnTo>
                  <a:lnTo>
                    <a:pt x="20983" y="133350"/>
                  </a:lnTo>
                  <a:lnTo>
                    <a:pt x="21640" y="125730"/>
                  </a:lnTo>
                  <a:lnTo>
                    <a:pt x="54892" y="100330"/>
                  </a:lnTo>
                  <a:lnTo>
                    <a:pt x="66234" y="99060"/>
                  </a:lnTo>
                  <a:lnTo>
                    <a:pt x="117825" y="99060"/>
                  </a:lnTo>
                  <a:lnTo>
                    <a:pt x="95530" y="83820"/>
                  </a:lnTo>
                  <a:lnTo>
                    <a:pt x="60378" y="77470"/>
                  </a:lnTo>
                  <a:close/>
                </a:path>
                <a:path w="753745" h="388620">
                  <a:moveTo>
                    <a:pt x="334686" y="212090"/>
                  </a:moveTo>
                  <a:lnTo>
                    <a:pt x="307257" y="243840"/>
                  </a:lnTo>
                  <a:lnTo>
                    <a:pt x="282934" y="288290"/>
                  </a:lnTo>
                  <a:lnTo>
                    <a:pt x="281422" y="304800"/>
                  </a:lnTo>
                  <a:lnTo>
                    <a:pt x="282590" y="312420"/>
                  </a:lnTo>
                  <a:lnTo>
                    <a:pt x="287137" y="320040"/>
                  </a:lnTo>
                  <a:lnTo>
                    <a:pt x="298669" y="326390"/>
                  </a:lnTo>
                  <a:lnTo>
                    <a:pt x="302720" y="328930"/>
                  </a:lnTo>
                  <a:lnTo>
                    <a:pt x="306962" y="328930"/>
                  </a:lnTo>
                  <a:lnTo>
                    <a:pt x="320852" y="330200"/>
                  </a:lnTo>
                  <a:lnTo>
                    <a:pt x="335162" y="327660"/>
                  </a:lnTo>
                  <a:lnTo>
                    <a:pt x="348967" y="322580"/>
                  </a:lnTo>
                  <a:lnTo>
                    <a:pt x="361343" y="318770"/>
                  </a:lnTo>
                  <a:lnTo>
                    <a:pt x="364162" y="317500"/>
                  </a:lnTo>
                  <a:lnTo>
                    <a:pt x="377460" y="312420"/>
                  </a:lnTo>
                  <a:lnTo>
                    <a:pt x="385445" y="308610"/>
                  </a:lnTo>
                  <a:lnTo>
                    <a:pt x="312385" y="308610"/>
                  </a:lnTo>
                  <a:lnTo>
                    <a:pt x="307241" y="307340"/>
                  </a:lnTo>
                  <a:lnTo>
                    <a:pt x="305184" y="303530"/>
                  </a:lnTo>
                  <a:lnTo>
                    <a:pt x="304270" y="295910"/>
                  </a:lnTo>
                  <a:lnTo>
                    <a:pt x="307374" y="287020"/>
                  </a:lnTo>
                  <a:lnTo>
                    <a:pt x="330304" y="250190"/>
                  </a:lnTo>
                  <a:lnTo>
                    <a:pt x="346014" y="231140"/>
                  </a:lnTo>
                  <a:lnTo>
                    <a:pt x="350523" y="226060"/>
                  </a:lnTo>
                  <a:lnTo>
                    <a:pt x="349062" y="219710"/>
                  </a:lnTo>
                  <a:lnTo>
                    <a:pt x="341366" y="213360"/>
                  </a:lnTo>
                  <a:lnTo>
                    <a:pt x="334686" y="212090"/>
                  </a:lnTo>
                  <a:close/>
                </a:path>
                <a:path w="753745" h="388620">
                  <a:moveTo>
                    <a:pt x="745467" y="317500"/>
                  </a:moveTo>
                  <a:lnTo>
                    <a:pt x="738571" y="318770"/>
                  </a:lnTo>
                  <a:lnTo>
                    <a:pt x="723912" y="321310"/>
                  </a:lnTo>
                  <a:lnTo>
                    <a:pt x="708088" y="323850"/>
                  </a:lnTo>
                  <a:lnTo>
                    <a:pt x="691155" y="323850"/>
                  </a:lnTo>
                  <a:lnTo>
                    <a:pt x="673166" y="325120"/>
                  </a:lnTo>
                  <a:lnTo>
                    <a:pt x="751759" y="325120"/>
                  </a:lnTo>
                  <a:lnTo>
                    <a:pt x="750966" y="321310"/>
                  </a:lnTo>
                  <a:lnTo>
                    <a:pt x="745467" y="317500"/>
                  </a:lnTo>
                  <a:close/>
                </a:path>
                <a:path w="753745" h="388620">
                  <a:moveTo>
                    <a:pt x="654383" y="82550"/>
                  </a:moveTo>
                  <a:lnTo>
                    <a:pt x="650967" y="83820"/>
                  </a:lnTo>
                  <a:lnTo>
                    <a:pt x="648528" y="87630"/>
                  </a:lnTo>
                  <a:lnTo>
                    <a:pt x="626414" y="114300"/>
                  </a:lnTo>
                  <a:lnTo>
                    <a:pt x="605231" y="142240"/>
                  </a:lnTo>
                  <a:lnTo>
                    <a:pt x="585052" y="170180"/>
                  </a:lnTo>
                  <a:lnTo>
                    <a:pt x="565953" y="198120"/>
                  </a:lnTo>
                  <a:lnTo>
                    <a:pt x="562740" y="203200"/>
                  </a:lnTo>
                  <a:lnTo>
                    <a:pt x="550236" y="222250"/>
                  </a:lnTo>
                  <a:lnTo>
                    <a:pt x="538665" y="243840"/>
                  </a:lnTo>
                  <a:lnTo>
                    <a:pt x="529644" y="265430"/>
                  </a:lnTo>
                  <a:lnTo>
                    <a:pt x="524792" y="287020"/>
                  </a:lnTo>
                  <a:lnTo>
                    <a:pt x="510115" y="297180"/>
                  </a:lnTo>
                  <a:lnTo>
                    <a:pt x="494444" y="307340"/>
                  </a:lnTo>
                  <a:lnTo>
                    <a:pt x="478142" y="314960"/>
                  </a:lnTo>
                  <a:lnTo>
                    <a:pt x="461571" y="320040"/>
                  </a:lnTo>
                  <a:lnTo>
                    <a:pt x="451537" y="323850"/>
                  </a:lnTo>
                  <a:lnTo>
                    <a:pt x="508611" y="323850"/>
                  </a:lnTo>
                  <a:lnTo>
                    <a:pt x="526214" y="312420"/>
                  </a:lnTo>
                  <a:lnTo>
                    <a:pt x="575852" y="312420"/>
                  </a:lnTo>
                  <a:lnTo>
                    <a:pt x="568109" y="308610"/>
                  </a:lnTo>
                  <a:lnTo>
                    <a:pt x="565445" y="303530"/>
                  </a:lnTo>
                  <a:lnTo>
                    <a:pt x="569608" y="295910"/>
                  </a:lnTo>
                  <a:lnTo>
                    <a:pt x="572186" y="294640"/>
                  </a:lnTo>
                  <a:lnTo>
                    <a:pt x="545684" y="294640"/>
                  </a:lnTo>
                  <a:lnTo>
                    <a:pt x="549563" y="271780"/>
                  </a:lnTo>
                  <a:lnTo>
                    <a:pt x="559139" y="248920"/>
                  </a:lnTo>
                  <a:lnTo>
                    <a:pt x="572201" y="226060"/>
                  </a:lnTo>
                  <a:lnTo>
                    <a:pt x="591899" y="198120"/>
                  </a:lnTo>
                  <a:lnTo>
                    <a:pt x="594388" y="194310"/>
                  </a:lnTo>
                  <a:lnTo>
                    <a:pt x="610615" y="170180"/>
                  </a:lnTo>
                  <a:lnTo>
                    <a:pt x="627784" y="147320"/>
                  </a:lnTo>
                  <a:lnTo>
                    <a:pt x="645832" y="124460"/>
                  </a:lnTo>
                  <a:lnTo>
                    <a:pt x="664695" y="101600"/>
                  </a:lnTo>
                  <a:lnTo>
                    <a:pt x="667184" y="97790"/>
                  </a:lnTo>
                  <a:lnTo>
                    <a:pt x="667896" y="93980"/>
                  </a:lnTo>
                  <a:lnTo>
                    <a:pt x="665267" y="87630"/>
                  </a:lnTo>
                  <a:lnTo>
                    <a:pt x="661901" y="83820"/>
                  </a:lnTo>
                  <a:lnTo>
                    <a:pt x="657888" y="83820"/>
                  </a:lnTo>
                  <a:lnTo>
                    <a:pt x="654383" y="82550"/>
                  </a:lnTo>
                  <a:close/>
                </a:path>
                <a:path w="753745" h="388620">
                  <a:moveTo>
                    <a:pt x="667367" y="284480"/>
                  </a:moveTo>
                  <a:lnTo>
                    <a:pt x="621490" y="284480"/>
                  </a:lnTo>
                  <a:lnTo>
                    <a:pt x="632844" y="287020"/>
                  </a:lnTo>
                  <a:lnTo>
                    <a:pt x="636717" y="288290"/>
                  </a:lnTo>
                  <a:lnTo>
                    <a:pt x="647703" y="293370"/>
                  </a:lnTo>
                  <a:lnTo>
                    <a:pt x="652364" y="297180"/>
                  </a:lnTo>
                  <a:lnTo>
                    <a:pt x="656085" y="311150"/>
                  </a:lnTo>
                  <a:lnTo>
                    <a:pt x="653138" y="318770"/>
                  </a:lnTo>
                  <a:lnTo>
                    <a:pt x="649976" y="323850"/>
                  </a:lnTo>
                  <a:lnTo>
                    <a:pt x="673421" y="323850"/>
                  </a:lnTo>
                  <a:lnTo>
                    <a:pt x="675456" y="313690"/>
                  </a:lnTo>
                  <a:lnTo>
                    <a:pt x="675095" y="302260"/>
                  </a:lnTo>
                  <a:lnTo>
                    <a:pt x="672121" y="292100"/>
                  </a:lnTo>
                  <a:lnTo>
                    <a:pt x="667367" y="284480"/>
                  </a:lnTo>
                  <a:close/>
                </a:path>
                <a:path w="753745" h="388620">
                  <a:moveTo>
                    <a:pt x="446319" y="245110"/>
                  </a:moveTo>
                  <a:lnTo>
                    <a:pt x="442204" y="245110"/>
                  </a:lnTo>
                  <a:lnTo>
                    <a:pt x="438762" y="247650"/>
                  </a:lnTo>
                  <a:lnTo>
                    <a:pt x="411870" y="267970"/>
                  </a:lnTo>
                  <a:lnTo>
                    <a:pt x="382920" y="287020"/>
                  </a:lnTo>
                  <a:lnTo>
                    <a:pt x="352323" y="300990"/>
                  </a:lnTo>
                  <a:lnTo>
                    <a:pt x="320487" y="307340"/>
                  </a:lnTo>
                  <a:lnTo>
                    <a:pt x="312385" y="308610"/>
                  </a:lnTo>
                  <a:lnTo>
                    <a:pt x="385445" y="308610"/>
                  </a:lnTo>
                  <a:lnTo>
                    <a:pt x="390769" y="306070"/>
                  </a:lnTo>
                  <a:lnTo>
                    <a:pt x="404164" y="298450"/>
                  </a:lnTo>
                  <a:lnTo>
                    <a:pt x="417718" y="289560"/>
                  </a:lnTo>
                  <a:lnTo>
                    <a:pt x="440021" y="289560"/>
                  </a:lnTo>
                  <a:lnTo>
                    <a:pt x="440666" y="288290"/>
                  </a:lnTo>
                  <a:lnTo>
                    <a:pt x="445671" y="279400"/>
                  </a:lnTo>
                  <a:lnTo>
                    <a:pt x="451716" y="269240"/>
                  </a:lnTo>
                  <a:lnTo>
                    <a:pt x="454726" y="262890"/>
                  </a:lnTo>
                  <a:lnTo>
                    <a:pt x="455768" y="260350"/>
                  </a:lnTo>
                  <a:lnTo>
                    <a:pt x="456110" y="257810"/>
                  </a:lnTo>
                  <a:lnTo>
                    <a:pt x="457025" y="252730"/>
                  </a:lnTo>
                  <a:lnTo>
                    <a:pt x="453685" y="248920"/>
                  </a:lnTo>
                  <a:lnTo>
                    <a:pt x="446319" y="245110"/>
                  </a:lnTo>
                  <a:close/>
                </a:path>
                <a:path w="753745" h="388620">
                  <a:moveTo>
                    <a:pt x="613602" y="262890"/>
                  </a:moveTo>
                  <a:lnTo>
                    <a:pt x="569113" y="273050"/>
                  </a:lnTo>
                  <a:lnTo>
                    <a:pt x="545684" y="294640"/>
                  </a:lnTo>
                  <a:lnTo>
                    <a:pt x="572186" y="294640"/>
                  </a:lnTo>
                  <a:lnTo>
                    <a:pt x="579921" y="290830"/>
                  </a:lnTo>
                  <a:lnTo>
                    <a:pt x="592546" y="287020"/>
                  </a:lnTo>
                  <a:lnTo>
                    <a:pt x="603646" y="284480"/>
                  </a:lnTo>
                  <a:lnTo>
                    <a:pt x="667367" y="284480"/>
                  </a:lnTo>
                  <a:lnTo>
                    <a:pt x="666575" y="283210"/>
                  </a:lnTo>
                  <a:lnTo>
                    <a:pt x="650738" y="270510"/>
                  </a:lnTo>
                  <a:lnTo>
                    <a:pt x="631874" y="264160"/>
                  </a:lnTo>
                  <a:lnTo>
                    <a:pt x="613602" y="262890"/>
                  </a:lnTo>
                  <a:close/>
                </a:path>
                <a:path w="753745" h="388620">
                  <a:moveTo>
                    <a:pt x="192810" y="193040"/>
                  </a:moveTo>
                  <a:lnTo>
                    <a:pt x="167287" y="193040"/>
                  </a:lnTo>
                  <a:lnTo>
                    <a:pt x="150548" y="217170"/>
                  </a:lnTo>
                  <a:lnTo>
                    <a:pt x="176608" y="217170"/>
                  </a:lnTo>
                  <a:lnTo>
                    <a:pt x="192810" y="193040"/>
                  </a:lnTo>
                  <a:close/>
                </a:path>
                <a:path w="753745" h="388620">
                  <a:moveTo>
                    <a:pt x="117825" y="99060"/>
                  </a:moveTo>
                  <a:lnTo>
                    <a:pt x="66234" y="99060"/>
                  </a:lnTo>
                  <a:lnTo>
                    <a:pt x="77244" y="100330"/>
                  </a:lnTo>
                  <a:lnTo>
                    <a:pt x="81918" y="101600"/>
                  </a:lnTo>
                  <a:lnTo>
                    <a:pt x="118221" y="128270"/>
                  </a:lnTo>
                  <a:lnTo>
                    <a:pt x="132222" y="166370"/>
                  </a:lnTo>
                  <a:lnTo>
                    <a:pt x="132502" y="168910"/>
                  </a:lnTo>
                  <a:lnTo>
                    <a:pt x="132730" y="170180"/>
                  </a:lnTo>
                  <a:lnTo>
                    <a:pt x="132895" y="172720"/>
                  </a:lnTo>
                  <a:lnTo>
                    <a:pt x="154168" y="172720"/>
                  </a:lnTo>
                  <a:lnTo>
                    <a:pt x="153889" y="167640"/>
                  </a:lnTo>
                  <a:lnTo>
                    <a:pt x="153508" y="165100"/>
                  </a:lnTo>
                  <a:lnTo>
                    <a:pt x="152987" y="161290"/>
                  </a:lnTo>
                  <a:lnTo>
                    <a:pt x="142910" y="129540"/>
                  </a:lnTo>
                  <a:lnTo>
                    <a:pt x="123399" y="102870"/>
                  </a:lnTo>
                  <a:lnTo>
                    <a:pt x="117825" y="99060"/>
                  </a:lnTo>
                  <a:close/>
                </a:path>
                <a:path w="753745" h="388620">
                  <a:moveTo>
                    <a:pt x="307686" y="171450"/>
                  </a:moveTo>
                  <a:lnTo>
                    <a:pt x="161427" y="171450"/>
                  </a:lnTo>
                  <a:lnTo>
                    <a:pt x="154168" y="172720"/>
                  </a:lnTo>
                  <a:lnTo>
                    <a:pt x="301781" y="172720"/>
                  </a:lnTo>
                  <a:lnTo>
                    <a:pt x="307686" y="171450"/>
                  </a:lnTo>
                  <a:close/>
                </a:path>
                <a:path w="753745" h="388620">
                  <a:moveTo>
                    <a:pt x="488470" y="0"/>
                  </a:moveTo>
                  <a:lnTo>
                    <a:pt x="470803" y="0"/>
                  </a:lnTo>
                  <a:lnTo>
                    <a:pt x="454645" y="6350"/>
                  </a:lnTo>
                  <a:lnTo>
                    <a:pt x="412681" y="40640"/>
                  </a:lnTo>
                  <a:lnTo>
                    <a:pt x="379905" y="76200"/>
                  </a:lnTo>
                  <a:lnTo>
                    <a:pt x="363464" y="96520"/>
                  </a:lnTo>
                  <a:lnTo>
                    <a:pt x="354564" y="106680"/>
                  </a:lnTo>
                  <a:lnTo>
                    <a:pt x="345516" y="119380"/>
                  </a:lnTo>
                  <a:lnTo>
                    <a:pt x="336253" y="130810"/>
                  </a:lnTo>
                  <a:lnTo>
                    <a:pt x="326710" y="144780"/>
                  </a:lnTo>
                  <a:lnTo>
                    <a:pt x="312274" y="147320"/>
                  </a:lnTo>
                  <a:lnTo>
                    <a:pt x="298664" y="151130"/>
                  </a:lnTo>
                  <a:lnTo>
                    <a:pt x="285789" y="153670"/>
                  </a:lnTo>
                  <a:lnTo>
                    <a:pt x="273561" y="156210"/>
                  </a:lnTo>
                  <a:lnTo>
                    <a:pt x="257517" y="160020"/>
                  </a:lnTo>
                  <a:lnTo>
                    <a:pt x="210188" y="167640"/>
                  </a:lnTo>
                  <a:lnTo>
                    <a:pt x="336543" y="167640"/>
                  </a:lnTo>
                  <a:lnTo>
                    <a:pt x="340071" y="162560"/>
                  </a:lnTo>
                  <a:lnTo>
                    <a:pt x="346090" y="161290"/>
                  </a:lnTo>
                  <a:lnTo>
                    <a:pt x="358613" y="157480"/>
                  </a:lnTo>
                  <a:lnTo>
                    <a:pt x="395158" y="147320"/>
                  </a:lnTo>
                  <a:lnTo>
                    <a:pt x="431606" y="134620"/>
                  </a:lnTo>
                  <a:lnTo>
                    <a:pt x="360365" y="134620"/>
                  </a:lnTo>
                  <a:lnTo>
                    <a:pt x="366927" y="125730"/>
                  </a:lnTo>
                  <a:lnTo>
                    <a:pt x="373022" y="118110"/>
                  </a:lnTo>
                  <a:lnTo>
                    <a:pt x="378787" y="110490"/>
                  </a:lnTo>
                  <a:lnTo>
                    <a:pt x="417754" y="66040"/>
                  </a:lnTo>
                  <a:lnTo>
                    <a:pt x="465505" y="25400"/>
                  </a:lnTo>
                  <a:lnTo>
                    <a:pt x="481726" y="21590"/>
                  </a:lnTo>
                  <a:lnTo>
                    <a:pt x="513034" y="21590"/>
                  </a:lnTo>
                  <a:lnTo>
                    <a:pt x="511435" y="17780"/>
                  </a:lnTo>
                  <a:lnTo>
                    <a:pt x="505680" y="10160"/>
                  </a:lnTo>
                  <a:lnTo>
                    <a:pt x="497994" y="3810"/>
                  </a:lnTo>
                  <a:lnTo>
                    <a:pt x="488470" y="0"/>
                  </a:lnTo>
                  <a:close/>
                </a:path>
                <a:path w="753745" h="388620">
                  <a:moveTo>
                    <a:pt x="513034" y="21590"/>
                  </a:moveTo>
                  <a:lnTo>
                    <a:pt x="482590" y="21590"/>
                  </a:lnTo>
                  <a:lnTo>
                    <a:pt x="487403" y="22860"/>
                  </a:lnTo>
                  <a:lnTo>
                    <a:pt x="491023" y="25400"/>
                  </a:lnTo>
                  <a:lnTo>
                    <a:pt x="493664" y="31750"/>
                  </a:lnTo>
                  <a:lnTo>
                    <a:pt x="496255" y="39370"/>
                  </a:lnTo>
                  <a:lnTo>
                    <a:pt x="497246" y="46990"/>
                  </a:lnTo>
                  <a:lnTo>
                    <a:pt x="496636" y="53340"/>
                  </a:lnTo>
                  <a:lnTo>
                    <a:pt x="456161" y="97790"/>
                  </a:lnTo>
                  <a:lnTo>
                    <a:pt x="402767" y="121920"/>
                  </a:lnTo>
                  <a:lnTo>
                    <a:pt x="389140" y="125730"/>
                  </a:lnTo>
                  <a:lnTo>
                    <a:pt x="375032" y="130810"/>
                  </a:lnTo>
                  <a:lnTo>
                    <a:pt x="360365" y="134620"/>
                  </a:lnTo>
                  <a:lnTo>
                    <a:pt x="431606" y="134620"/>
                  </a:lnTo>
                  <a:lnTo>
                    <a:pt x="494274" y="95250"/>
                  </a:lnTo>
                  <a:lnTo>
                    <a:pt x="516648" y="44450"/>
                  </a:lnTo>
                  <a:lnTo>
                    <a:pt x="515165" y="26670"/>
                  </a:lnTo>
                  <a:lnTo>
                    <a:pt x="513034" y="21590"/>
                  </a:lnTo>
                  <a:close/>
                </a:path>
              </a:pathLst>
            </a:custGeom>
            <a:solidFill>
              <a:srgbClr val="FED673">
                <a:alpha val="83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6503" y="1453125"/>
              <a:ext cx="2264792" cy="1210758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692061" y="486955"/>
              <a:ext cx="5056505" cy="1589405"/>
            </a:xfrm>
            <a:custGeom>
              <a:avLst/>
              <a:gdLst/>
              <a:ahLst/>
              <a:cxnLst/>
              <a:rect l="l" t="t" r="r" b="b"/>
              <a:pathLst>
                <a:path w="5056505" h="1589405">
                  <a:moveTo>
                    <a:pt x="460692" y="1063015"/>
                  </a:moveTo>
                  <a:lnTo>
                    <a:pt x="364883" y="966177"/>
                  </a:lnTo>
                  <a:lnTo>
                    <a:pt x="94869" y="966177"/>
                  </a:lnTo>
                  <a:lnTo>
                    <a:pt x="0" y="1061046"/>
                  </a:lnTo>
                  <a:lnTo>
                    <a:pt x="0" y="1231988"/>
                  </a:lnTo>
                  <a:lnTo>
                    <a:pt x="95846" y="1327835"/>
                  </a:lnTo>
                  <a:lnTo>
                    <a:pt x="291884" y="1327835"/>
                  </a:lnTo>
                  <a:lnTo>
                    <a:pt x="329120" y="1365910"/>
                  </a:lnTo>
                  <a:lnTo>
                    <a:pt x="329120" y="1455267"/>
                  </a:lnTo>
                  <a:lnTo>
                    <a:pt x="292862" y="1492377"/>
                  </a:lnTo>
                  <a:lnTo>
                    <a:pt x="166801" y="1492377"/>
                  </a:lnTo>
                  <a:lnTo>
                    <a:pt x="130606" y="1456182"/>
                  </a:lnTo>
                  <a:lnTo>
                    <a:pt x="130606" y="1405966"/>
                  </a:lnTo>
                  <a:lnTo>
                    <a:pt x="0" y="1405966"/>
                  </a:lnTo>
                  <a:lnTo>
                    <a:pt x="0" y="1494091"/>
                  </a:lnTo>
                  <a:lnTo>
                    <a:pt x="93865" y="1588998"/>
                  </a:lnTo>
                  <a:lnTo>
                    <a:pt x="366826" y="1588998"/>
                  </a:lnTo>
                  <a:lnTo>
                    <a:pt x="460692" y="1494091"/>
                  </a:lnTo>
                  <a:lnTo>
                    <a:pt x="460692" y="1327086"/>
                  </a:lnTo>
                  <a:lnTo>
                    <a:pt x="364883" y="1230249"/>
                  </a:lnTo>
                  <a:lnTo>
                    <a:pt x="166801" y="1230249"/>
                  </a:lnTo>
                  <a:lnTo>
                    <a:pt x="130606" y="1194054"/>
                  </a:lnTo>
                  <a:lnTo>
                    <a:pt x="130606" y="1098994"/>
                  </a:lnTo>
                  <a:lnTo>
                    <a:pt x="166801" y="1062799"/>
                  </a:lnTo>
                  <a:lnTo>
                    <a:pt x="291884" y="1062799"/>
                  </a:lnTo>
                  <a:lnTo>
                    <a:pt x="329120" y="1100861"/>
                  </a:lnTo>
                  <a:lnTo>
                    <a:pt x="329120" y="1153083"/>
                  </a:lnTo>
                  <a:lnTo>
                    <a:pt x="460692" y="1153083"/>
                  </a:lnTo>
                  <a:lnTo>
                    <a:pt x="460692" y="1063015"/>
                  </a:lnTo>
                  <a:close/>
                </a:path>
                <a:path w="5056505" h="1589405">
                  <a:moveTo>
                    <a:pt x="1687156" y="94881"/>
                  </a:moveTo>
                  <a:lnTo>
                    <a:pt x="1592287" y="12"/>
                  </a:lnTo>
                  <a:lnTo>
                    <a:pt x="1556550" y="12"/>
                  </a:lnTo>
                  <a:lnTo>
                    <a:pt x="1556550" y="132829"/>
                  </a:lnTo>
                  <a:lnTo>
                    <a:pt x="1556550" y="215265"/>
                  </a:lnTo>
                  <a:lnTo>
                    <a:pt x="1556550" y="384276"/>
                  </a:lnTo>
                  <a:lnTo>
                    <a:pt x="1556550" y="490016"/>
                  </a:lnTo>
                  <a:lnTo>
                    <a:pt x="1520355" y="526211"/>
                  </a:lnTo>
                  <a:lnTo>
                    <a:pt x="1386192" y="526211"/>
                  </a:lnTo>
                  <a:lnTo>
                    <a:pt x="1386192" y="348081"/>
                  </a:lnTo>
                  <a:lnTo>
                    <a:pt x="1520355" y="348081"/>
                  </a:lnTo>
                  <a:lnTo>
                    <a:pt x="1556550" y="384276"/>
                  </a:lnTo>
                  <a:lnTo>
                    <a:pt x="1556550" y="215265"/>
                  </a:lnTo>
                  <a:lnTo>
                    <a:pt x="1520355" y="251460"/>
                  </a:lnTo>
                  <a:lnTo>
                    <a:pt x="1386192" y="251460"/>
                  </a:lnTo>
                  <a:lnTo>
                    <a:pt x="1386192" y="96634"/>
                  </a:lnTo>
                  <a:lnTo>
                    <a:pt x="1520355" y="96634"/>
                  </a:lnTo>
                  <a:lnTo>
                    <a:pt x="1556550" y="132829"/>
                  </a:lnTo>
                  <a:lnTo>
                    <a:pt x="1556550" y="12"/>
                  </a:lnTo>
                  <a:lnTo>
                    <a:pt x="1214818" y="12"/>
                  </a:lnTo>
                  <a:lnTo>
                    <a:pt x="1214818" y="96634"/>
                  </a:lnTo>
                  <a:lnTo>
                    <a:pt x="1254620" y="96634"/>
                  </a:lnTo>
                  <a:lnTo>
                    <a:pt x="1254620" y="526211"/>
                  </a:lnTo>
                  <a:lnTo>
                    <a:pt x="1214818" y="526211"/>
                  </a:lnTo>
                  <a:lnTo>
                    <a:pt x="1214818" y="622833"/>
                  </a:lnTo>
                  <a:lnTo>
                    <a:pt x="1592287" y="622833"/>
                  </a:lnTo>
                  <a:lnTo>
                    <a:pt x="1687156" y="527964"/>
                  </a:lnTo>
                  <a:lnTo>
                    <a:pt x="1687156" y="356044"/>
                  </a:lnTo>
                  <a:lnTo>
                    <a:pt x="1679194" y="348081"/>
                  </a:lnTo>
                  <a:lnTo>
                    <a:pt x="1629918" y="298792"/>
                  </a:lnTo>
                  <a:lnTo>
                    <a:pt x="1677263" y="251460"/>
                  </a:lnTo>
                  <a:lnTo>
                    <a:pt x="1687156" y="241566"/>
                  </a:lnTo>
                  <a:lnTo>
                    <a:pt x="1687156" y="94881"/>
                  </a:lnTo>
                  <a:close/>
                </a:path>
                <a:path w="5056505" h="1589405">
                  <a:moveTo>
                    <a:pt x="2341499" y="526199"/>
                  </a:moveTo>
                  <a:lnTo>
                    <a:pt x="2309736" y="526199"/>
                  </a:lnTo>
                  <a:lnTo>
                    <a:pt x="2280970" y="439331"/>
                  </a:lnTo>
                  <a:lnTo>
                    <a:pt x="2256040" y="364070"/>
                  </a:lnTo>
                  <a:lnTo>
                    <a:pt x="2195804" y="182156"/>
                  </a:lnTo>
                  <a:lnTo>
                    <a:pt x="2167471" y="96621"/>
                  </a:lnTo>
                  <a:lnTo>
                    <a:pt x="2211400" y="96621"/>
                  </a:lnTo>
                  <a:lnTo>
                    <a:pt x="2211400" y="0"/>
                  </a:lnTo>
                  <a:lnTo>
                    <a:pt x="2116023" y="0"/>
                  </a:lnTo>
                  <a:lnTo>
                    <a:pt x="2116023" y="364070"/>
                  </a:lnTo>
                  <a:lnTo>
                    <a:pt x="1994750" y="364070"/>
                  </a:lnTo>
                  <a:lnTo>
                    <a:pt x="2056180" y="182156"/>
                  </a:lnTo>
                  <a:lnTo>
                    <a:pt x="2116023" y="364070"/>
                  </a:lnTo>
                  <a:lnTo>
                    <a:pt x="2116023" y="0"/>
                  </a:lnTo>
                  <a:lnTo>
                    <a:pt x="1906054" y="0"/>
                  </a:lnTo>
                  <a:lnTo>
                    <a:pt x="1906054" y="96621"/>
                  </a:lnTo>
                  <a:lnTo>
                    <a:pt x="1945132" y="96621"/>
                  </a:lnTo>
                  <a:lnTo>
                    <a:pt x="1802853" y="526199"/>
                  </a:lnTo>
                  <a:lnTo>
                    <a:pt x="1771103" y="526199"/>
                  </a:lnTo>
                  <a:lnTo>
                    <a:pt x="1771103" y="622820"/>
                  </a:lnTo>
                  <a:lnTo>
                    <a:pt x="1974519" y="622820"/>
                  </a:lnTo>
                  <a:lnTo>
                    <a:pt x="1974519" y="526199"/>
                  </a:lnTo>
                  <a:lnTo>
                    <a:pt x="1941258" y="526199"/>
                  </a:lnTo>
                  <a:lnTo>
                    <a:pt x="1969947" y="439331"/>
                  </a:lnTo>
                  <a:lnTo>
                    <a:pt x="2141677" y="439331"/>
                  </a:lnTo>
                  <a:lnTo>
                    <a:pt x="2170379" y="526199"/>
                  </a:lnTo>
                  <a:lnTo>
                    <a:pt x="2137118" y="526199"/>
                  </a:lnTo>
                  <a:lnTo>
                    <a:pt x="2137118" y="622820"/>
                  </a:lnTo>
                  <a:lnTo>
                    <a:pt x="2341499" y="622820"/>
                  </a:lnTo>
                  <a:lnTo>
                    <a:pt x="2341499" y="526199"/>
                  </a:lnTo>
                  <a:close/>
                </a:path>
                <a:path w="5056505" h="1589405">
                  <a:moveTo>
                    <a:pt x="2894876" y="422338"/>
                  </a:moveTo>
                  <a:lnTo>
                    <a:pt x="2761361" y="422338"/>
                  </a:lnTo>
                  <a:lnTo>
                    <a:pt x="2761361" y="489051"/>
                  </a:lnTo>
                  <a:lnTo>
                    <a:pt x="2724200" y="526211"/>
                  </a:lnTo>
                  <a:lnTo>
                    <a:pt x="2599042" y="526211"/>
                  </a:lnTo>
                  <a:lnTo>
                    <a:pt x="2562847" y="490016"/>
                  </a:lnTo>
                  <a:lnTo>
                    <a:pt x="2562847" y="132829"/>
                  </a:lnTo>
                  <a:lnTo>
                    <a:pt x="2599042" y="96634"/>
                  </a:lnTo>
                  <a:lnTo>
                    <a:pt x="2724200" y="96634"/>
                  </a:lnTo>
                  <a:lnTo>
                    <a:pt x="2761361" y="133794"/>
                  </a:lnTo>
                  <a:lnTo>
                    <a:pt x="2761361" y="204393"/>
                  </a:lnTo>
                  <a:lnTo>
                    <a:pt x="2892933" y="204393"/>
                  </a:lnTo>
                  <a:lnTo>
                    <a:pt x="2892933" y="94881"/>
                  </a:lnTo>
                  <a:lnTo>
                    <a:pt x="2798064" y="12"/>
                  </a:lnTo>
                  <a:lnTo>
                    <a:pt x="2527122" y="12"/>
                  </a:lnTo>
                  <a:lnTo>
                    <a:pt x="2432253" y="94881"/>
                  </a:lnTo>
                  <a:lnTo>
                    <a:pt x="2432253" y="527964"/>
                  </a:lnTo>
                  <a:lnTo>
                    <a:pt x="2527122" y="622833"/>
                  </a:lnTo>
                  <a:lnTo>
                    <a:pt x="2800007" y="622833"/>
                  </a:lnTo>
                  <a:lnTo>
                    <a:pt x="2894876" y="527964"/>
                  </a:lnTo>
                  <a:lnTo>
                    <a:pt x="2894876" y="422338"/>
                  </a:lnTo>
                  <a:close/>
                </a:path>
                <a:path w="5056505" h="1589405">
                  <a:moveTo>
                    <a:pt x="3561842" y="12"/>
                  </a:moveTo>
                  <a:lnTo>
                    <a:pt x="3295319" y="12"/>
                  </a:lnTo>
                  <a:lnTo>
                    <a:pt x="3295319" y="96634"/>
                  </a:lnTo>
                  <a:lnTo>
                    <a:pt x="3353752" y="96634"/>
                  </a:lnTo>
                  <a:lnTo>
                    <a:pt x="3160877" y="289509"/>
                  </a:lnTo>
                  <a:lnTo>
                    <a:pt x="3160877" y="96634"/>
                  </a:lnTo>
                  <a:lnTo>
                    <a:pt x="3201657" y="96634"/>
                  </a:lnTo>
                  <a:lnTo>
                    <a:pt x="3201657" y="12"/>
                  </a:lnTo>
                  <a:lnTo>
                    <a:pt x="2989503" y="12"/>
                  </a:lnTo>
                  <a:lnTo>
                    <a:pt x="2989503" y="96634"/>
                  </a:lnTo>
                  <a:lnTo>
                    <a:pt x="3029305" y="96634"/>
                  </a:lnTo>
                  <a:lnTo>
                    <a:pt x="3029305" y="526211"/>
                  </a:lnTo>
                  <a:lnTo>
                    <a:pt x="2989503" y="526211"/>
                  </a:lnTo>
                  <a:lnTo>
                    <a:pt x="2989503" y="622833"/>
                  </a:lnTo>
                  <a:lnTo>
                    <a:pt x="3202622" y="622833"/>
                  </a:lnTo>
                  <a:lnTo>
                    <a:pt x="3202622" y="526211"/>
                  </a:lnTo>
                  <a:lnTo>
                    <a:pt x="3160877" y="526211"/>
                  </a:lnTo>
                  <a:lnTo>
                    <a:pt x="3160877" y="453174"/>
                  </a:lnTo>
                  <a:lnTo>
                    <a:pt x="3221317" y="391883"/>
                  </a:lnTo>
                  <a:lnTo>
                    <a:pt x="3354832" y="526211"/>
                  </a:lnTo>
                  <a:lnTo>
                    <a:pt x="3295319" y="526211"/>
                  </a:lnTo>
                  <a:lnTo>
                    <a:pt x="3295319" y="622833"/>
                  </a:lnTo>
                  <a:lnTo>
                    <a:pt x="3561842" y="622833"/>
                  </a:lnTo>
                  <a:lnTo>
                    <a:pt x="3561842" y="526211"/>
                  </a:lnTo>
                  <a:lnTo>
                    <a:pt x="3515512" y="526211"/>
                  </a:lnTo>
                  <a:lnTo>
                    <a:pt x="3300717" y="311416"/>
                  </a:lnTo>
                  <a:lnTo>
                    <a:pt x="3515512" y="96634"/>
                  </a:lnTo>
                  <a:lnTo>
                    <a:pt x="3561842" y="96634"/>
                  </a:lnTo>
                  <a:lnTo>
                    <a:pt x="3561842" y="12"/>
                  </a:lnTo>
                  <a:close/>
                </a:path>
                <a:path w="5056505" h="1589405">
                  <a:moveTo>
                    <a:pt x="4491901" y="114"/>
                  </a:moveTo>
                  <a:lnTo>
                    <a:pt x="3973931" y="114"/>
                  </a:lnTo>
                  <a:lnTo>
                    <a:pt x="3973931" y="96634"/>
                  </a:lnTo>
                  <a:lnTo>
                    <a:pt x="3973931" y="137274"/>
                  </a:lnTo>
                  <a:lnTo>
                    <a:pt x="4069588" y="137274"/>
                  </a:lnTo>
                  <a:lnTo>
                    <a:pt x="4069588" y="96634"/>
                  </a:lnTo>
                  <a:lnTo>
                    <a:pt x="4167136" y="96634"/>
                  </a:lnTo>
                  <a:lnTo>
                    <a:pt x="4167136" y="137274"/>
                  </a:lnTo>
                  <a:lnTo>
                    <a:pt x="4167136" y="525894"/>
                  </a:lnTo>
                  <a:lnTo>
                    <a:pt x="4126357" y="525894"/>
                  </a:lnTo>
                  <a:lnTo>
                    <a:pt x="4126357" y="622414"/>
                  </a:lnTo>
                  <a:lnTo>
                    <a:pt x="4338510" y="622414"/>
                  </a:lnTo>
                  <a:lnTo>
                    <a:pt x="4338510" y="525894"/>
                  </a:lnTo>
                  <a:lnTo>
                    <a:pt x="4298708" y="525894"/>
                  </a:lnTo>
                  <a:lnTo>
                    <a:pt x="4298708" y="137274"/>
                  </a:lnTo>
                  <a:lnTo>
                    <a:pt x="4298708" y="96634"/>
                  </a:lnTo>
                  <a:lnTo>
                    <a:pt x="4394314" y="96634"/>
                  </a:lnTo>
                  <a:lnTo>
                    <a:pt x="4394314" y="137274"/>
                  </a:lnTo>
                  <a:lnTo>
                    <a:pt x="4491901" y="137274"/>
                  </a:lnTo>
                  <a:lnTo>
                    <a:pt x="4491901" y="96634"/>
                  </a:lnTo>
                  <a:lnTo>
                    <a:pt x="4491901" y="114"/>
                  </a:lnTo>
                  <a:close/>
                </a:path>
                <a:path w="5056505" h="1589405">
                  <a:moveTo>
                    <a:pt x="5055971" y="94881"/>
                  </a:moveTo>
                  <a:lnTo>
                    <a:pt x="4961102" y="12"/>
                  </a:lnTo>
                  <a:lnTo>
                    <a:pt x="4924399" y="12"/>
                  </a:lnTo>
                  <a:lnTo>
                    <a:pt x="4924399" y="133794"/>
                  </a:lnTo>
                  <a:lnTo>
                    <a:pt x="4924399" y="490016"/>
                  </a:lnTo>
                  <a:lnTo>
                    <a:pt x="4888204" y="526211"/>
                  </a:lnTo>
                  <a:lnTo>
                    <a:pt x="4762081" y="526211"/>
                  </a:lnTo>
                  <a:lnTo>
                    <a:pt x="4725886" y="490016"/>
                  </a:lnTo>
                  <a:lnTo>
                    <a:pt x="4725886" y="132829"/>
                  </a:lnTo>
                  <a:lnTo>
                    <a:pt x="4762081" y="96634"/>
                  </a:lnTo>
                  <a:lnTo>
                    <a:pt x="4887239" y="96634"/>
                  </a:lnTo>
                  <a:lnTo>
                    <a:pt x="4924399" y="133794"/>
                  </a:lnTo>
                  <a:lnTo>
                    <a:pt x="4924399" y="12"/>
                  </a:lnTo>
                  <a:lnTo>
                    <a:pt x="4690161" y="12"/>
                  </a:lnTo>
                  <a:lnTo>
                    <a:pt x="4595279" y="94881"/>
                  </a:lnTo>
                  <a:lnTo>
                    <a:pt x="4595279" y="527964"/>
                  </a:lnTo>
                  <a:lnTo>
                    <a:pt x="4690161" y="622833"/>
                  </a:lnTo>
                  <a:lnTo>
                    <a:pt x="4961102" y="622833"/>
                  </a:lnTo>
                  <a:lnTo>
                    <a:pt x="5055971" y="527964"/>
                  </a:lnTo>
                  <a:lnTo>
                    <a:pt x="5055971" y="526211"/>
                  </a:lnTo>
                  <a:lnTo>
                    <a:pt x="5055971" y="96634"/>
                  </a:lnTo>
                  <a:lnTo>
                    <a:pt x="5055971" y="94881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78442" y="2788297"/>
              <a:ext cx="243354" cy="122711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2250733" y="2730375"/>
              <a:ext cx="25400" cy="178435"/>
            </a:xfrm>
            <a:custGeom>
              <a:avLst/>
              <a:gdLst/>
              <a:ahLst/>
              <a:cxnLst/>
              <a:rect l="l" t="t" r="r" b="b"/>
              <a:pathLst>
                <a:path w="25400" h="178435">
                  <a:moveTo>
                    <a:pt x="22606" y="0"/>
                  </a:moveTo>
                  <a:lnTo>
                    <a:pt x="2540" y="0"/>
                  </a:lnTo>
                  <a:lnTo>
                    <a:pt x="0" y="2794"/>
                  </a:lnTo>
                  <a:lnTo>
                    <a:pt x="0" y="5588"/>
                  </a:lnTo>
                  <a:lnTo>
                    <a:pt x="0" y="175298"/>
                  </a:lnTo>
                  <a:lnTo>
                    <a:pt x="2540" y="177838"/>
                  </a:lnTo>
                  <a:lnTo>
                    <a:pt x="22606" y="177838"/>
                  </a:lnTo>
                  <a:lnTo>
                    <a:pt x="25400" y="175298"/>
                  </a:lnTo>
                  <a:lnTo>
                    <a:pt x="25400" y="2794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05076" y="2788297"/>
              <a:ext cx="119659" cy="122707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52910" y="2788296"/>
              <a:ext cx="173739" cy="12270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01062" y="2752479"/>
              <a:ext cx="85356" cy="15853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08752" y="2730375"/>
              <a:ext cx="104927" cy="177838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39050" y="2788307"/>
              <a:ext cx="95529" cy="12270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57921" y="2752479"/>
              <a:ext cx="85356" cy="15853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15142" y="2788304"/>
              <a:ext cx="166154" cy="122707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3401568" y="2730385"/>
              <a:ext cx="153670" cy="178435"/>
            </a:xfrm>
            <a:custGeom>
              <a:avLst/>
              <a:gdLst/>
              <a:ahLst/>
              <a:cxnLst/>
              <a:rect l="l" t="t" r="r" b="b"/>
              <a:pathLst>
                <a:path w="153670" h="178435">
                  <a:moveTo>
                    <a:pt x="29464" y="63258"/>
                  </a:moveTo>
                  <a:lnTo>
                    <a:pt x="26670" y="60464"/>
                  </a:lnTo>
                  <a:lnTo>
                    <a:pt x="6604" y="60464"/>
                  </a:lnTo>
                  <a:lnTo>
                    <a:pt x="4064" y="63258"/>
                  </a:lnTo>
                  <a:lnTo>
                    <a:pt x="4064" y="175298"/>
                  </a:lnTo>
                  <a:lnTo>
                    <a:pt x="6604" y="177838"/>
                  </a:lnTo>
                  <a:lnTo>
                    <a:pt x="26670" y="177838"/>
                  </a:lnTo>
                  <a:lnTo>
                    <a:pt x="29464" y="175298"/>
                  </a:lnTo>
                  <a:lnTo>
                    <a:pt x="29464" y="63258"/>
                  </a:lnTo>
                  <a:close/>
                </a:path>
                <a:path w="153670" h="178435">
                  <a:moveTo>
                    <a:pt x="34036" y="8636"/>
                  </a:moveTo>
                  <a:lnTo>
                    <a:pt x="26416" y="1016"/>
                  </a:lnTo>
                  <a:lnTo>
                    <a:pt x="7366" y="1016"/>
                  </a:lnTo>
                  <a:lnTo>
                    <a:pt x="0" y="8636"/>
                  </a:lnTo>
                  <a:lnTo>
                    <a:pt x="0" y="27686"/>
                  </a:lnTo>
                  <a:lnTo>
                    <a:pt x="7366" y="35318"/>
                  </a:lnTo>
                  <a:lnTo>
                    <a:pt x="26416" y="35318"/>
                  </a:lnTo>
                  <a:lnTo>
                    <a:pt x="34036" y="27686"/>
                  </a:lnTo>
                  <a:lnTo>
                    <a:pt x="34036" y="8636"/>
                  </a:lnTo>
                  <a:close/>
                </a:path>
                <a:path w="153670" h="178435">
                  <a:moveTo>
                    <a:pt x="91186" y="2794"/>
                  </a:moveTo>
                  <a:lnTo>
                    <a:pt x="88392" y="0"/>
                  </a:lnTo>
                  <a:lnTo>
                    <a:pt x="68326" y="0"/>
                  </a:lnTo>
                  <a:lnTo>
                    <a:pt x="65786" y="2794"/>
                  </a:lnTo>
                  <a:lnTo>
                    <a:pt x="65786" y="5588"/>
                  </a:lnTo>
                  <a:lnTo>
                    <a:pt x="65786" y="175298"/>
                  </a:lnTo>
                  <a:lnTo>
                    <a:pt x="68326" y="177838"/>
                  </a:lnTo>
                  <a:lnTo>
                    <a:pt x="88392" y="177838"/>
                  </a:lnTo>
                  <a:lnTo>
                    <a:pt x="91186" y="175298"/>
                  </a:lnTo>
                  <a:lnTo>
                    <a:pt x="91186" y="2794"/>
                  </a:lnTo>
                  <a:close/>
                </a:path>
                <a:path w="153670" h="178435">
                  <a:moveTo>
                    <a:pt x="153670" y="2794"/>
                  </a:moveTo>
                  <a:lnTo>
                    <a:pt x="150876" y="0"/>
                  </a:lnTo>
                  <a:lnTo>
                    <a:pt x="130810" y="0"/>
                  </a:lnTo>
                  <a:lnTo>
                    <a:pt x="128270" y="2794"/>
                  </a:lnTo>
                  <a:lnTo>
                    <a:pt x="128270" y="5588"/>
                  </a:lnTo>
                  <a:lnTo>
                    <a:pt x="128270" y="175298"/>
                  </a:lnTo>
                  <a:lnTo>
                    <a:pt x="130810" y="177838"/>
                  </a:lnTo>
                  <a:lnTo>
                    <a:pt x="150876" y="177838"/>
                  </a:lnTo>
                  <a:lnTo>
                    <a:pt x="153670" y="175298"/>
                  </a:lnTo>
                  <a:lnTo>
                    <a:pt x="153670" y="279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52515" y="2788302"/>
              <a:ext cx="177330" cy="11991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55211" y="2788307"/>
              <a:ext cx="95516" cy="122707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85257" y="2730375"/>
              <a:ext cx="225555" cy="18063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84962" y="2788297"/>
              <a:ext cx="248947" cy="18038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0801" y="2790842"/>
              <a:ext cx="101117" cy="120167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97449" y="2788302"/>
              <a:ext cx="76987" cy="119913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4851871" y="2730375"/>
              <a:ext cx="26034" cy="178435"/>
            </a:xfrm>
            <a:custGeom>
              <a:avLst/>
              <a:gdLst/>
              <a:ahLst/>
              <a:cxnLst/>
              <a:rect l="l" t="t" r="r" b="b"/>
              <a:pathLst>
                <a:path w="26035" h="178435">
                  <a:moveTo>
                    <a:pt x="22606" y="0"/>
                  </a:moveTo>
                  <a:lnTo>
                    <a:pt x="2540" y="0"/>
                  </a:lnTo>
                  <a:lnTo>
                    <a:pt x="0" y="2794"/>
                  </a:lnTo>
                  <a:lnTo>
                    <a:pt x="0" y="5588"/>
                  </a:lnTo>
                  <a:lnTo>
                    <a:pt x="0" y="175298"/>
                  </a:lnTo>
                  <a:lnTo>
                    <a:pt x="2540" y="177838"/>
                  </a:lnTo>
                  <a:lnTo>
                    <a:pt x="22606" y="177838"/>
                  </a:lnTo>
                  <a:lnTo>
                    <a:pt x="25412" y="175298"/>
                  </a:lnTo>
                  <a:lnTo>
                    <a:pt x="25412" y="2794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06227" y="2788297"/>
              <a:ext cx="119659" cy="122707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46938" y="2788297"/>
              <a:ext cx="112293" cy="175552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96180" y="2788297"/>
              <a:ext cx="112293" cy="180378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87400" y="2788297"/>
              <a:ext cx="119659" cy="122707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29531" y="2788297"/>
              <a:ext cx="119659" cy="122707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77354" y="2788297"/>
              <a:ext cx="112293" cy="180378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5811974" y="287010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078" y="0"/>
                  </a:moveTo>
                  <a:lnTo>
                    <a:pt x="12333" y="1607"/>
                  </a:lnTo>
                  <a:lnTo>
                    <a:pt x="5943" y="6000"/>
                  </a:lnTo>
                  <a:lnTo>
                    <a:pt x="1601" y="12537"/>
                  </a:lnTo>
                  <a:lnTo>
                    <a:pt x="0" y="20574"/>
                  </a:lnTo>
                  <a:lnTo>
                    <a:pt x="1601" y="28465"/>
                  </a:lnTo>
                  <a:lnTo>
                    <a:pt x="5943" y="34931"/>
                  </a:lnTo>
                  <a:lnTo>
                    <a:pt x="12333" y="39301"/>
                  </a:lnTo>
                  <a:lnTo>
                    <a:pt x="20078" y="40906"/>
                  </a:lnTo>
                  <a:lnTo>
                    <a:pt x="28110" y="39301"/>
                  </a:lnTo>
                  <a:lnTo>
                    <a:pt x="34647" y="34931"/>
                  </a:lnTo>
                  <a:lnTo>
                    <a:pt x="39043" y="28465"/>
                  </a:lnTo>
                  <a:lnTo>
                    <a:pt x="40652" y="20574"/>
                  </a:lnTo>
                  <a:lnTo>
                    <a:pt x="39043" y="12537"/>
                  </a:lnTo>
                  <a:lnTo>
                    <a:pt x="34647" y="6000"/>
                  </a:lnTo>
                  <a:lnTo>
                    <a:pt x="28110" y="1607"/>
                  </a:lnTo>
                  <a:lnTo>
                    <a:pt x="2007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9350" y="3096463"/>
              <a:ext cx="7101835" cy="349604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5493" y="3138326"/>
              <a:ext cx="4489086" cy="260512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53221" y="4985118"/>
              <a:ext cx="4793638" cy="1396682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56460" y="3060923"/>
              <a:ext cx="4544453" cy="247061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8087" y="4483188"/>
              <a:ext cx="4727153" cy="1905188"/>
            </a:xfrm>
            <a:prstGeom prst="rect">
              <a:avLst/>
            </a:prstGeom>
          </p:spPr>
        </p:pic>
      </p:grpSp>
      <p:sp>
        <p:nvSpPr>
          <p:cNvPr id="82" name="object 82" descr=""/>
          <p:cNvSpPr txBox="1"/>
          <p:nvPr/>
        </p:nvSpPr>
        <p:spPr>
          <a:xfrm>
            <a:off x="5496284" y="8854320"/>
            <a:ext cx="192087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50" spc="-100" b="1">
                <a:solidFill>
                  <a:srgbClr val="FFFFFF"/>
                </a:solidFill>
                <a:latin typeface="Brandon Grotesque Bold"/>
                <a:cs typeface="Brandon Grotesque Bold"/>
              </a:rPr>
              <a:t>MaxGlide</a:t>
            </a:r>
            <a:r>
              <a:rPr dirty="0" baseline="31250" sz="1200" spc="-150" b="1">
                <a:solidFill>
                  <a:srgbClr val="FFFFFF"/>
                </a:solidFill>
                <a:latin typeface="Brandon Grotesque Bold"/>
                <a:cs typeface="Brandon Grotesque Bold"/>
              </a:rPr>
              <a:t>®</a:t>
            </a:r>
            <a:r>
              <a:rPr dirty="0" baseline="31250" sz="1200" spc="60" b="1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dirty="0" sz="1350" spc="-95" b="1">
                <a:solidFill>
                  <a:srgbClr val="FFFFFF"/>
                </a:solidFill>
                <a:latin typeface="Brandon Grotesque Bold"/>
                <a:cs typeface="Brandon Grotesque Bold"/>
              </a:rPr>
              <a:t>Color</a:t>
            </a:r>
            <a:r>
              <a:rPr dirty="0" sz="1350" spc="-130" b="1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dirty="0" sz="1350" spc="-105" b="1">
                <a:solidFill>
                  <a:srgbClr val="FFFFFF"/>
                </a:solidFill>
                <a:latin typeface="Brandon Grotesque Bold"/>
                <a:cs typeface="Brandon Grotesque Bold"/>
              </a:rPr>
              <a:t>Write</a:t>
            </a:r>
            <a:r>
              <a:rPr dirty="0" sz="1350" spc="-150" b="1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dirty="0" sz="850" spc="-40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850" spc="-60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50" spc="-25" b="0">
                <a:solidFill>
                  <a:srgbClr val="FFFFFF"/>
                </a:solidFill>
                <a:latin typeface="Brandon Grotesque Regular"/>
                <a:cs typeface="Brandon Grotesque Regular"/>
              </a:rPr>
              <a:t>583</a:t>
            </a:r>
            <a:endParaRPr sz="850">
              <a:latin typeface="Brandon Grotesque Regular"/>
              <a:cs typeface="Brandon Grotesque Regular"/>
            </a:endParaRPr>
          </a:p>
        </p:txBody>
      </p:sp>
      <p:sp>
        <p:nvSpPr>
          <p:cNvPr id="83" name="object 83" descr=""/>
          <p:cNvSpPr txBox="1"/>
          <p:nvPr/>
        </p:nvSpPr>
        <p:spPr>
          <a:xfrm rot="21000000">
            <a:off x="3898918" y="5713444"/>
            <a:ext cx="122646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0"/>
              </a:lnSpc>
            </a:pPr>
            <a:r>
              <a:rPr dirty="0" sz="1400">
                <a:solidFill>
                  <a:srgbClr val="FFFFFF"/>
                </a:solidFill>
                <a:latin typeface="Varsity Regular"/>
                <a:cs typeface="Varsity Regular"/>
              </a:rPr>
              <a:t>hub</a:t>
            </a:r>
            <a:r>
              <a:rPr dirty="0" sz="1400" spc="20">
                <a:solidFill>
                  <a:srgbClr val="FFFFFF"/>
                </a:solidFill>
                <a:latin typeface="Varsity Regular"/>
                <a:cs typeface="Varsity Regular"/>
              </a:rPr>
              <a:t> </a:t>
            </a:r>
            <a:r>
              <a:rPr dirty="0" baseline="1984" sz="2100" spc="-44">
                <a:solidFill>
                  <a:srgbClr val="FFFFFF"/>
                </a:solidFill>
                <a:latin typeface="Varsity Regular"/>
                <a:cs typeface="Varsity Regular"/>
              </a:rPr>
              <a:t>unive</a:t>
            </a:r>
            <a:r>
              <a:rPr dirty="0" baseline="1984" sz="2100" spc="-405">
                <a:solidFill>
                  <a:srgbClr val="FFFFFF"/>
                </a:solidFill>
                <a:latin typeface="Varsity Regular"/>
                <a:cs typeface="Varsity Regular"/>
              </a:rPr>
              <a:t> </a:t>
            </a:r>
            <a:r>
              <a:rPr dirty="0" baseline="3968" sz="2100" spc="-30">
                <a:solidFill>
                  <a:srgbClr val="FFFFFF"/>
                </a:solidFill>
                <a:latin typeface="Varsity Regular"/>
                <a:cs typeface="Varsity Regular"/>
              </a:rPr>
              <a:t>rsity</a:t>
            </a:r>
            <a:endParaRPr baseline="3968" sz="2100">
              <a:latin typeface="Varsity Regular"/>
              <a:cs typeface="Varsity Regular"/>
            </a:endParaRPr>
          </a:p>
        </p:txBody>
      </p:sp>
      <p:sp>
        <p:nvSpPr>
          <p:cNvPr id="84" name="object 84" descr=""/>
          <p:cNvSpPr txBox="1"/>
          <p:nvPr/>
        </p:nvSpPr>
        <p:spPr>
          <a:xfrm rot="20640000">
            <a:off x="2567177" y="5481069"/>
            <a:ext cx="122646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0"/>
              </a:lnSpc>
            </a:pPr>
            <a:r>
              <a:rPr dirty="0" sz="1400">
                <a:solidFill>
                  <a:srgbClr val="FFFFFF"/>
                </a:solidFill>
                <a:latin typeface="Varsity Regular"/>
                <a:cs typeface="Varsity Regular"/>
              </a:rPr>
              <a:t>hub</a:t>
            </a:r>
            <a:r>
              <a:rPr dirty="0" sz="1400" spc="50">
                <a:solidFill>
                  <a:srgbClr val="FFFFFF"/>
                </a:solidFill>
                <a:latin typeface="Varsity Regular"/>
                <a:cs typeface="Varsity Regular"/>
              </a:rPr>
              <a:t> </a:t>
            </a:r>
            <a:r>
              <a:rPr dirty="0" baseline="1984" sz="2100" spc="-44">
                <a:solidFill>
                  <a:srgbClr val="FFFFFF"/>
                </a:solidFill>
                <a:latin typeface="Varsity Regular"/>
                <a:cs typeface="Varsity Regular"/>
              </a:rPr>
              <a:t>unive</a:t>
            </a:r>
            <a:r>
              <a:rPr dirty="0" baseline="1984" sz="2100" spc="-405">
                <a:solidFill>
                  <a:srgbClr val="FFFFFF"/>
                </a:solidFill>
                <a:latin typeface="Varsity Regular"/>
                <a:cs typeface="Varsity Regular"/>
              </a:rPr>
              <a:t> </a:t>
            </a:r>
            <a:r>
              <a:rPr dirty="0" baseline="3968" sz="2100" spc="-15">
                <a:solidFill>
                  <a:srgbClr val="FFFFFF"/>
                </a:solidFill>
                <a:latin typeface="Varsity Regular"/>
                <a:cs typeface="Varsity Regular"/>
              </a:rPr>
              <a:t>rsity</a:t>
            </a:r>
            <a:endParaRPr baseline="3968" sz="2100">
              <a:latin typeface="Varsity Regular"/>
              <a:cs typeface="Varsity Regular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1878660" y="4153876"/>
            <a:ext cx="2792730" cy="782320"/>
            <a:chOff x="1878660" y="4153876"/>
            <a:chExt cx="2792730" cy="782320"/>
          </a:xfrm>
        </p:grpSpPr>
        <p:pic>
          <p:nvPicPr>
            <p:cNvPr id="86" name="object 8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60329" y="4569505"/>
              <a:ext cx="279707" cy="210605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3868864" y="4153877"/>
              <a:ext cx="802640" cy="469265"/>
            </a:xfrm>
            <a:custGeom>
              <a:avLst/>
              <a:gdLst/>
              <a:ahLst/>
              <a:cxnLst/>
              <a:rect l="l" t="t" r="r" b="b"/>
              <a:pathLst>
                <a:path w="802639" h="469264">
                  <a:moveTo>
                    <a:pt x="108966" y="430364"/>
                  </a:moveTo>
                  <a:lnTo>
                    <a:pt x="73456" y="356603"/>
                  </a:lnTo>
                  <a:lnTo>
                    <a:pt x="78994" y="353949"/>
                  </a:lnTo>
                  <a:lnTo>
                    <a:pt x="72605" y="340664"/>
                  </a:lnTo>
                  <a:lnTo>
                    <a:pt x="45758" y="353593"/>
                  </a:lnTo>
                  <a:lnTo>
                    <a:pt x="52146" y="366864"/>
                  </a:lnTo>
                  <a:lnTo>
                    <a:pt x="57810" y="364134"/>
                  </a:lnTo>
                  <a:lnTo>
                    <a:pt x="90868" y="432816"/>
                  </a:lnTo>
                  <a:lnTo>
                    <a:pt x="88379" y="442493"/>
                  </a:lnTo>
                  <a:lnTo>
                    <a:pt x="69888" y="451396"/>
                  </a:lnTo>
                  <a:lnTo>
                    <a:pt x="60629" y="447370"/>
                  </a:lnTo>
                  <a:lnTo>
                    <a:pt x="27584" y="378688"/>
                  </a:lnTo>
                  <a:lnTo>
                    <a:pt x="33248" y="375958"/>
                  </a:lnTo>
                  <a:lnTo>
                    <a:pt x="26847" y="362686"/>
                  </a:lnTo>
                  <a:lnTo>
                    <a:pt x="0" y="375615"/>
                  </a:lnTo>
                  <a:lnTo>
                    <a:pt x="6388" y="388886"/>
                  </a:lnTo>
                  <a:lnTo>
                    <a:pt x="12052" y="386168"/>
                  </a:lnTo>
                  <a:lnTo>
                    <a:pt x="47561" y="459917"/>
                  </a:lnTo>
                  <a:lnTo>
                    <a:pt x="67233" y="469023"/>
                  </a:lnTo>
                  <a:lnTo>
                    <a:pt x="103682" y="451485"/>
                  </a:lnTo>
                  <a:lnTo>
                    <a:pt x="108966" y="430364"/>
                  </a:lnTo>
                  <a:close/>
                </a:path>
                <a:path w="802639" h="469264">
                  <a:moveTo>
                    <a:pt x="215023" y="397903"/>
                  </a:moveTo>
                  <a:lnTo>
                    <a:pt x="208622" y="384632"/>
                  </a:lnTo>
                  <a:lnTo>
                    <a:pt x="202971" y="387350"/>
                  </a:lnTo>
                  <a:lnTo>
                    <a:pt x="166585" y="311785"/>
                  </a:lnTo>
                  <a:lnTo>
                    <a:pt x="172262" y="309067"/>
                  </a:lnTo>
                  <a:lnTo>
                    <a:pt x="165862" y="295783"/>
                  </a:lnTo>
                  <a:lnTo>
                    <a:pt x="139014" y="308698"/>
                  </a:lnTo>
                  <a:lnTo>
                    <a:pt x="145402" y="321983"/>
                  </a:lnTo>
                  <a:lnTo>
                    <a:pt x="151066" y="319252"/>
                  </a:lnTo>
                  <a:lnTo>
                    <a:pt x="178689" y="376631"/>
                  </a:lnTo>
                  <a:lnTo>
                    <a:pt x="109728" y="322808"/>
                  </a:lnTo>
                  <a:lnTo>
                    <a:pt x="87998" y="333260"/>
                  </a:lnTo>
                  <a:lnTo>
                    <a:pt x="94386" y="346544"/>
                  </a:lnTo>
                  <a:lnTo>
                    <a:pt x="100050" y="343814"/>
                  </a:lnTo>
                  <a:lnTo>
                    <a:pt x="136423" y="419379"/>
                  </a:lnTo>
                  <a:lnTo>
                    <a:pt x="130759" y="422109"/>
                  </a:lnTo>
                  <a:lnTo>
                    <a:pt x="137147" y="435381"/>
                  </a:lnTo>
                  <a:lnTo>
                    <a:pt x="163995" y="422452"/>
                  </a:lnTo>
                  <a:lnTo>
                    <a:pt x="157607" y="409181"/>
                  </a:lnTo>
                  <a:lnTo>
                    <a:pt x="151942" y="411899"/>
                  </a:lnTo>
                  <a:lnTo>
                    <a:pt x="125044" y="356006"/>
                  </a:lnTo>
                  <a:lnTo>
                    <a:pt x="192608" y="408686"/>
                  </a:lnTo>
                  <a:lnTo>
                    <a:pt x="215023" y="397903"/>
                  </a:lnTo>
                  <a:close/>
                </a:path>
                <a:path w="802639" h="469264">
                  <a:moveTo>
                    <a:pt x="257276" y="377558"/>
                  </a:moveTo>
                  <a:lnTo>
                    <a:pt x="250888" y="364286"/>
                  </a:lnTo>
                  <a:lnTo>
                    <a:pt x="245211" y="367017"/>
                  </a:lnTo>
                  <a:lnTo>
                    <a:pt x="208851" y="291452"/>
                  </a:lnTo>
                  <a:lnTo>
                    <a:pt x="214515" y="288721"/>
                  </a:lnTo>
                  <a:lnTo>
                    <a:pt x="208127" y="275437"/>
                  </a:lnTo>
                  <a:lnTo>
                    <a:pt x="181267" y="288366"/>
                  </a:lnTo>
                  <a:lnTo>
                    <a:pt x="187655" y="301637"/>
                  </a:lnTo>
                  <a:lnTo>
                    <a:pt x="193319" y="298919"/>
                  </a:lnTo>
                  <a:lnTo>
                    <a:pt x="229692" y="374484"/>
                  </a:lnTo>
                  <a:lnTo>
                    <a:pt x="224028" y="377215"/>
                  </a:lnTo>
                  <a:lnTo>
                    <a:pt x="230416" y="390486"/>
                  </a:lnTo>
                  <a:lnTo>
                    <a:pt x="257276" y="377558"/>
                  </a:lnTo>
                  <a:close/>
                </a:path>
                <a:path w="802639" h="469264">
                  <a:moveTo>
                    <a:pt x="333121" y="341058"/>
                  </a:moveTo>
                  <a:lnTo>
                    <a:pt x="326732" y="327774"/>
                  </a:lnTo>
                  <a:lnTo>
                    <a:pt x="319976" y="331025"/>
                  </a:lnTo>
                  <a:lnTo>
                    <a:pt x="304533" y="245389"/>
                  </a:lnTo>
                  <a:lnTo>
                    <a:pt x="311416" y="242074"/>
                  </a:lnTo>
                  <a:lnTo>
                    <a:pt x="305015" y="228803"/>
                  </a:lnTo>
                  <a:lnTo>
                    <a:pt x="276275" y="242633"/>
                  </a:lnTo>
                  <a:lnTo>
                    <a:pt x="282663" y="255917"/>
                  </a:lnTo>
                  <a:lnTo>
                    <a:pt x="287934" y="253377"/>
                  </a:lnTo>
                  <a:lnTo>
                    <a:pt x="301282" y="326707"/>
                  </a:lnTo>
                  <a:lnTo>
                    <a:pt x="252298" y="270535"/>
                  </a:lnTo>
                  <a:lnTo>
                    <a:pt x="257568" y="267995"/>
                  </a:lnTo>
                  <a:lnTo>
                    <a:pt x="251167" y="254723"/>
                  </a:lnTo>
                  <a:lnTo>
                    <a:pt x="223507" y="268033"/>
                  </a:lnTo>
                  <a:lnTo>
                    <a:pt x="229895" y="281317"/>
                  </a:lnTo>
                  <a:lnTo>
                    <a:pt x="235839" y="278447"/>
                  </a:lnTo>
                  <a:lnTo>
                    <a:pt x="292989" y="344017"/>
                  </a:lnTo>
                  <a:lnTo>
                    <a:pt x="286905" y="346938"/>
                  </a:lnTo>
                  <a:lnTo>
                    <a:pt x="293306" y="360222"/>
                  </a:lnTo>
                  <a:lnTo>
                    <a:pt x="333121" y="341058"/>
                  </a:lnTo>
                  <a:close/>
                </a:path>
                <a:path w="802639" h="469264">
                  <a:moveTo>
                    <a:pt x="431241" y="293827"/>
                  </a:moveTo>
                  <a:lnTo>
                    <a:pt x="422643" y="275958"/>
                  </a:lnTo>
                  <a:lnTo>
                    <a:pt x="411848" y="281152"/>
                  </a:lnTo>
                  <a:lnTo>
                    <a:pt x="414058" y="285750"/>
                  </a:lnTo>
                  <a:lnTo>
                    <a:pt x="387070" y="298742"/>
                  </a:lnTo>
                  <a:lnTo>
                    <a:pt x="372071" y="267589"/>
                  </a:lnTo>
                  <a:lnTo>
                    <a:pt x="386257" y="260769"/>
                  </a:lnTo>
                  <a:lnTo>
                    <a:pt x="388391" y="265201"/>
                  </a:lnTo>
                  <a:lnTo>
                    <a:pt x="399300" y="259930"/>
                  </a:lnTo>
                  <a:lnTo>
                    <a:pt x="388658" y="237807"/>
                  </a:lnTo>
                  <a:lnTo>
                    <a:pt x="377736" y="243078"/>
                  </a:lnTo>
                  <a:lnTo>
                    <a:pt x="379945" y="247662"/>
                  </a:lnTo>
                  <a:lnTo>
                    <a:pt x="365760" y="254482"/>
                  </a:lnTo>
                  <a:lnTo>
                    <a:pt x="350697" y="223177"/>
                  </a:lnTo>
                  <a:lnTo>
                    <a:pt x="377685" y="210185"/>
                  </a:lnTo>
                  <a:lnTo>
                    <a:pt x="379907" y="214769"/>
                  </a:lnTo>
                  <a:lnTo>
                    <a:pt x="390690" y="209575"/>
                  </a:lnTo>
                  <a:lnTo>
                    <a:pt x="382079" y="191706"/>
                  </a:lnTo>
                  <a:lnTo>
                    <a:pt x="323126" y="220091"/>
                  </a:lnTo>
                  <a:lnTo>
                    <a:pt x="329514" y="233362"/>
                  </a:lnTo>
                  <a:lnTo>
                    <a:pt x="335165" y="230644"/>
                  </a:lnTo>
                  <a:lnTo>
                    <a:pt x="371538" y="306209"/>
                  </a:lnTo>
                  <a:lnTo>
                    <a:pt x="365887" y="308940"/>
                  </a:lnTo>
                  <a:lnTo>
                    <a:pt x="372275" y="322211"/>
                  </a:lnTo>
                  <a:lnTo>
                    <a:pt x="431241" y="293827"/>
                  </a:lnTo>
                  <a:close/>
                </a:path>
                <a:path w="802639" h="469264">
                  <a:moveTo>
                    <a:pt x="519239" y="251472"/>
                  </a:moveTo>
                  <a:lnTo>
                    <a:pt x="514172" y="240919"/>
                  </a:lnTo>
                  <a:lnTo>
                    <a:pt x="512864" y="238188"/>
                  </a:lnTo>
                  <a:lnTo>
                    <a:pt x="507199" y="240919"/>
                  </a:lnTo>
                  <a:lnTo>
                    <a:pt x="496138" y="217970"/>
                  </a:lnTo>
                  <a:lnTo>
                    <a:pt x="494588" y="214731"/>
                  </a:lnTo>
                  <a:lnTo>
                    <a:pt x="492988" y="211404"/>
                  </a:lnTo>
                  <a:lnTo>
                    <a:pt x="479526" y="205168"/>
                  </a:lnTo>
                  <a:lnTo>
                    <a:pt x="483057" y="190754"/>
                  </a:lnTo>
                  <a:lnTo>
                    <a:pt x="475792" y="175679"/>
                  </a:lnTo>
                  <a:lnTo>
                    <a:pt x="471690" y="167157"/>
                  </a:lnTo>
                  <a:lnTo>
                    <a:pt x="465950" y="164503"/>
                  </a:lnTo>
                  <a:lnTo>
                    <a:pt x="465950" y="194945"/>
                  </a:lnTo>
                  <a:lnTo>
                    <a:pt x="463397" y="204863"/>
                  </a:lnTo>
                  <a:lnTo>
                    <a:pt x="442899" y="214731"/>
                  </a:lnTo>
                  <a:lnTo>
                    <a:pt x="432435" y="193027"/>
                  </a:lnTo>
                  <a:lnTo>
                    <a:pt x="428840" y="185547"/>
                  </a:lnTo>
                  <a:lnTo>
                    <a:pt x="449364" y="175679"/>
                  </a:lnTo>
                  <a:lnTo>
                    <a:pt x="458685" y="179870"/>
                  </a:lnTo>
                  <a:lnTo>
                    <a:pt x="465950" y="194945"/>
                  </a:lnTo>
                  <a:lnTo>
                    <a:pt x="465950" y="164503"/>
                  </a:lnTo>
                  <a:lnTo>
                    <a:pt x="452018" y="158051"/>
                  </a:lnTo>
                  <a:lnTo>
                    <a:pt x="401256" y="182473"/>
                  </a:lnTo>
                  <a:lnTo>
                    <a:pt x="407657" y="195745"/>
                  </a:lnTo>
                  <a:lnTo>
                    <a:pt x="413334" y="193027"/>
                  </a:lnTo>
                  <a:lnTo>
                    <a:pt x="449707" y="268592"/>
                  </a:lnTo>
                  <a:lnTo>
                    <a:pt x="444030" y="271310"/>
                  </a:lnTo>
                  <a:lnTo>
                    <a:pt x="450430" y="284594"/>
                  </a:lnTo>
                  <a:lnTo>
                    <a:pt x="477278" y="271665"/>
                  </a:lnTo>
                  <a:lnTo>
                    <a:pt x="472198" y="261124"/>
                  </a:lnTo>
                  <a:lnTo>
                    <a:pt x="470890" y="258394"/>
                  </a:lnTo>
                  <a:lnTo>
                    <a:pt x="465226" y="261124"/>
                  </a:lnTo>
                  <a:lnTo>
                    <a:pt x="449211" y="227850"/>
                  </a:lnTo>
                  <a:lnTo>
                    <a:pt x="469709" y="217970"/>
                  </a:lnTo>
                  <a:lnTo>
                    <a:pt x="479120" y="222326"/>
                  </a:lnTo>
                  <a:lnTo>
                    <a:pt x="498055" y="261670"/>
                  </a:lnTo>
                  <a:lnTo>
                    <a:pt x="519239" y="251472"/>
                  </a:lnTo>
                  <a:close/>
                </a:path>
                <a:path w="802639" h="469264">
                  <a:moveTo>
                    <a:pt x="592556" y="197612"/>
                  </a:moveTo>
                  <a:lnTo>
                    <a:pt x="579462" y="170395"/>
                  </a:lnTo>
                  <a:lnTo>
                    <a:pt x="559790" y="161290"/>
                  </a:lnTo>
                  <a:lnTo>
                    <a:pt x="532117" y="174612"/>
                  </a:lnTo>
                  <a:lnTo>
                    <a:pt x="522986" y="170129"/>
                  </a:lnTo>
                  <a:lnTo>
                    <a:pt x="514705" y="152908"/>
                  </a:lnTo>
                  <a:lnTo>
                    <a:pt x="516978" y="143141"/>
                  </a:lnTo>
                  <a:lnTo>
                    <a:pt x="535736" y="134112"/>
                  </a:lnTo>
                  <a:lnTo>
                    <a:pt x="544791" y="138430"/>
                  </a:lnTo>
                  <a:lnTo>
                    <a:pt x="548665" y="146469"/>
                  </a:lnTo>
                  <a:lnTo>
                    <a:pt x="564311" y="138925"/>
                  </a:lnTo>
                  <a:lnTo>
                    <a:pt x="557923" y="125653"/>
                  </a:lnTo>
                  <a:lnTo>
                    <a:pt x="538264" y="116547"/>
                  </a:lnTo>
                  <a:lnTo>
                    <a:pt x="501675" y="134150"/>
                  </a:lnTo>
                  <a:lnTo>
                    <a:pt x="496519" y="155206"/>
                  </a:lnTo>
                  <a:lnTo>
                    <a:pt x="509854" y="182905"/>
                  </a:lnTo>
                  <a:lnTo>
                    <a:pt x="529602" y="192176"/>
                  </a:lnTo>
                  <a:lnTo>
                    <a:pt x="557288" y="178854"/>
                  </a:lnTo>
                  <a:lnTo>
                    <a:pt x="566267" y="183007"/>
                  </a:lnTo>
                  <a:lnTo>
                    <a:pt x="574459" y="200063"/>
                  </a:lnTo>
                  <a:lnTo>
                    <a:pt x="572122" y="209677"/>
                  </a:lnTo>
                  <a:lnTo>
                    <a:pt x="553339" y="218706"/>
                  </a:lnTo>
                  <a:lnTo>
                    <a:pt x="544372" y="214553"/>
                  </a:lnTo>
                  <a:lnTo>
                    <a:pt x="540740" y="206997"/>
                  </a:lnTo>
                  <a:lnTo>
                    <a:pt x="525081" y="214541"/>
                  </a:lnTo>
                  <a:lnTo>
                    <a:pt x="531164" y="227164"/>
                  </a:lnTo>
                  <a:lnTo>
                    <a:pt x="550837" y="236270"/>
                  </a:lnTo>
                  <a:lnTo>
                    <a:pt x="587413" y="218668"/>
                  </a:lnTo>
                  <a:lnTo>
                    <a:pt x="592556" y="197612"/>
                  </a:lnTo>
                  <a:close/>
                </a:path>
                <a:path w="802639" h="469264">
                  <a:moveTo>
                    <a:pt x="645706" y="190601"/>
                  </a:moveTo>
                  <a:lnTo>
                    <a:pt x="639305" y="177330"/>
                  </a:lnTo>
                  <a:lnTo>
                    <a:pt x="633653" y="180047"/>
                  </a:lnTo>
                  <a:lnTo>
                    <a:pt x="597281" y="104482"/>
                  </a:lnTo>
                  <a:lnTo>
                    <a:pt x="602945" y="101765"/>
                  </a:lnTo>
                  <a:lnTo>
                    <a:pt x="596544" y="88480"/>
                  </a:lnTo>
                  <a:lnTo>
                    <a:pt x="569696" y="101409"/>
                  </a:lnTo>
                  <a:lnTo>
                    <a:pt x="576084" y="114693"/>
                  </a:lnTo>
                  <a:lnTo>
                    <a:pt x="581748" y="111963"/>
                  </a:lnTo>
                  <a:lnTo>
                    <a:pt x="618121" y="187528"/>
                  </a:lnTo>
                  <a:lnTo>
                    <a:pt x="612457" y="190258"/>
                  </a:lnTo>
                  <a:lnTo>
                    <a:pt x="618845" y="203530"/>
                  </a:lnTo>
                  <a:lnTo>
                    <a:pt x="645706" y="190601"/>
                  </a:lnTo>
                  <a:close/>
                </a:path>
                <a:path w="802639" h="469264">
                  <a:moveTo>
                    <a:pt x="709269" y="160020"/>
                  </a:moveTo>
                  <a:lnTo>
                    <a:pt x="702881" y="146735"/>
                  </a:lnTo>
                  <a:lnTo>
                    <a:pt x="697217" y="149466"/>
                  </a:lnTo>
                  <a:lnTo>
                    <a:pt x="660844" y="73901"/>
                  </a:lnTo>
                  <a:lnTo>
                    <a:pt x="676770" y="66230"/>
                  </a:lnTo>
                  <a:lnTo>
                    <a:pt x="680008" y="72961"/>
                  </a:lnTo>
                  <a:lnTo>
                    <a:pt x="690930" y="67691"/>
                  </a:lnTo>
                  <a:lnTo>
                    <a:pt x="681304" y="47701"/>
                  </a:lnTo>
                  <a:lnTo>
                    <a:pt x="611936" y="81089"/>
                  </a:lnTo>
                  <a:lnTo>
                    <a:pt x="621563" y="101079"/>
                  </a:lnTo>
                  <a:lnTo>
                    <a:pt x="632371" y="95885"/>
                  </a:lnTo>
                  <a:lnTo>
                    <a:pt x="629132" y="89166"/>
                  </a:lnTo>
                  <a:lnTo>
                    <a:pt x="645185" y="81432"/>
                  </a:lnTo>
                  <a:lnTo>
                    <a:pt x="681558" y="156997"/>
                  </a:lnTo>
                  <a:lnTo>
                    <a:pt x="675894" y="159727"/>
                  </a:lnTo>
                  <a:lnTo>
                    <a:pt x="682282" y="173012"/>
                  </a:lnTo>
                  <a:lnTo>
                    <a:pt x="709269" y="160020"/>
                  </a:lnTo>
                  <a:close/>
                </a:path>
                <a:path w="802639" h="469264">
                  <a:moveTo>
                    <a:pt x="802297" y="116649"/>
                  </a:moveTo>
                  <a:lnTo>
                    <a:pt x="795350" y="102222"/>
                  </a:lnTo>
                  <a:lnTo>
                    <a:pt x="789673" y="104952"/>
                  </a:lnTo>
                  <a:lnTo>
                    <a:pt x="772858" y="70040"/>
                  </a:lnTo>
                  <a:lnTo>
                    <a:pt x="782193" y="15481"/>
                  </a:lnTo>
                  <a:lnTo>
                    <a:pt x="786777" y="13271"/>
                  </a:lnTo>
                  <a:lnTo>
                    <a:pt x="780389" y="0"/>
                  </a:lnTo>
                  <a:lnTo>
                    <a:pt x="747191" y="15976"/>
                  </a:lnTo>
                  <a:lnTo>
                    <a:pt x="753579" y="29260"/>
                  </a:lnTo>
                  <a:lnTo>
                    <a:pt x="761796" y="25298"/>
                  </a:lnTo>
                  <a:lnTo>
                    <a:pt x="757910" y="58661"/>
                  </a:lnTo>
                  <a:lnTo>
                    <a:pt x="729145" y="41021"/>
                  </a:lnTo>
                  <a:lnTo>
                    <a:pt x="737501" y="36982"/>
                  </a:lnTo>
                  <a:lnTo>
                    <a:pt x="731113" y="23710"/>
                  </a:lnTo>
                  <a:lnTo>
                    <a:pt x="696709" y="40271"/>
                  </a:lnTo>
                  <a:lnTo>
                    <a:pt x="703097" y="53555"/>
                  </a:lnTo>
                  <a:lnTo>
                    <a:pt x="709028" y="50698"/>
                  </a:lnTo>
                  <a:lnTo>
                    <a:pt x="757339" y="77508"/>
                  </a:lnTo>
                  <a:lnTo>
                    <a:pt x="774153" y="112433"/>
                  </a:lnTo>
                  <a:lnTo>
                    <a:pt x="768616" y="115087"/>
                  </a:lnTo>
                  <a:lnTo>
                    <a:pt x="775550" y="129514"/>
                  </a:lnTo>
                  <a:lnTo>
                    <a:pt x="802297" y="116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78660" y="4721562"/>
              <a:ext cx="279092" cy="214172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2183955" y="4288497"/>
              <a:ext cx="796925" cy="483870"/>
            </a:xfrm>
            <a:custGeom>
              <a:avLst/>
              <a:gdLst/>
              <a:ahLst/>
              <a:cxnLst/>
              <a:rect l="l" t="t" r="r" b="b"/>
              <a:pathLst>
                <a:path w="796925" h="483870">
                  <a:moveTo>
                    <a:pt x="110070" y="443941"/>
                  </a:moveTo>
                  <a:lnTo>
                    <a:pt x="73063" y="370916"/>
                  </a:lnTo>
                  <a:lnTo>
                    <a:pt x="78536" y="368147"/>
                  </a:lnTo>
                  <a:lnTo>
                    <a:pt x="71882" y="355003"/>
                  </a:lnTo>
                  <a:lnTo>
                    <a:pt x="45288" y="368477"/>
                  </a:lnTo>
                  <a:lnTo>
                    <a:pt x="51943" y="381622"/>
                  </a:lnTo>
                  <a:lnTo>
                    <a:pt x="57556" y="378777"/>
                  </a:lnTo>
                  <a:lnTo>
                    <a:pt x="92011" y="446760"/>
                  </a:lnTo>
                  <a:lnTo>
                    <a:pt x="89725" y="456488"/>
                  </a:lnTo>
                  <a:lnTo>
                    <a:pt x="71424" y="465772"/>
                  </a:lnTo>
                  <a:lnTo>
                    <a:pt x="62090" y="461937"/>
                  </a:lnTo>
                  <a:lnTo>
                    <a:pt x="27622" y="393941"/>
                  </a:lnTo>
                  <a:lnTo>
                    <a:pt x="33248" y="391096"/>
                  </a:lnTo>
                  <a:lnTo>
                    <a:pt x="26581" y="377952"/>
                  </a:lnTo>
                  <a:lnTo>
                    <a:pt x="0" y="391426"/>
                  </a:lnTo>
                  <a:lnTo>
                    <a:pt x="6654" y="404571"/>
                  </a:lnTo>
                  <a:lnTo>
                    <a:pt x="12268" y="401726"/>
                  </a:lnTo>
                  <a:lnTo>
                    <a:pt x="49263" y="474751"/>
                  </a:lnTo>
                  <a:lnTo>
                    <a:pt x="69138" y="483450"/>
                  </a:lnTo>
                  <a:lnTo>
                    <a:pt x="105206" y="465162"/>
                  </a:lnTo>
                  <a:lnTo>
                    <a:pt x="110070" y="443941"/>
                  </a:lnTo>
                  <a:close/>
                </a:path>
                <a:path w="796925" h="483870">
                  <a:moveTo>
                    <a:pt x="215430" y="409295"/>
                  </a:moveTo>
                  <a:lnTo>
                    <a:pt x="208775" y="396151"/>
                  </a:lnTo>
                  <a:lnTo>
                    <a:pt x="203161" y="398995"/>
                  </a:lnTo>
                  <a:lnTo>
                    <a:pt x="165252" y="324192"/>
                  </a:lnTo>
                  <a:lnTo>
                    <a:pt x="170865" y="321360"/>
                  </a:lnTo>
                  <a:lnTo>
                    <a:pt x="164198" y="308203"/>
                  </a:lnTo>
                  <a:lnTo>
                    <a:pt x="137604" y="321691"/>
                  </a:lnTo>
                  <a:lnTo>
                    <a:pt x="144272" y="334822"/>
                  </a:lnTo>
                  <a:lnTo>
                    <a:pt x="149885" y="331978"/>
                  </a:lnTo>
                  <a:lnTo>
                    <a:pt x="178676" y="388785"/>
                  </a:lnTo>
                  <a:lnTo>
                    <a:pt x="108610" y="336384"/>
                  </a:lnTo>
                  <a:lnTo>
                    <a:pt x="87109" y="347281"/>
                  </a:lnTo>
                  <a:lnTo>
                    <a:pt x="93764" y="360426"/>
                  </a:lnTo>
                  <a:lnTo>
                    <a:pt x="99390" y="357581"/>
                  </a:lnTo>
                  <a:lnTo>
                    <a:pt x="137299" y="432384"/>
                  </a:lnTo>
                  <a:lnTo>
                    <a:pt x="131673" y="435229"/>
                  </a:lnTo>
                  <a:lnTo>
                    <a:pt x="138341" y="448373"/>
                  </a:lnTo>
                  <a:lnTo>
                    <a:pt x="164934" y="434898"/>
                  </a:lnTo>
                  <a:lnTo>
                    <a:pt x="158254" y="421754"/>
                  </a:lnTo>
                  <a:lnTo>
                    <a:pt x="152654" y="424586"/>
                  </a:lnTo>
                  <a:lnTo>
                    <a:pt x="124612" y="369265"/>
                  </a:lnTo>
                  <a:lnTo>
                    <a:pt x="193255" y="420547"/>
                  </a:lnTo>
                  <a:lnTo>
                    <a:pt x="215430" y="409295"/>
                  </a:lnTo>
                  <a:close/>
                </a:path>
                <a:path w="796925" h="483870">
                  <a:moveTo>
                    <a:pt x="257251" y="388112"/>
                  </a:moveTo>
                  <a:lnTo>
                    <a:pt x="250583" y="374967"/>
                  </a:lnTo>
                  <a:lnTo>
                    <a:pt x="244970" y="377812"/>
                  </a:lnTo>
                  <a:lnTo>
                    <a:pt x="207060" y="302996"/>
                  </a:lnTo>
                  <a:lnTo>
                    <a:pt x="212674" y="300164"/>
                  </a:lnTo>
                  <a:lnTo>
                    <a:pt x="206019" y="287020"/>
                  </a:lnTo>
                  <a:lnTo>
                    <a:pt x="179425" y="300494"/>
                  </a:lnTo>
                  <a:lnTo>
                    <a:pt x="186080" y="313639"/>
                  </a:lnTo>
                  <a:lnTo>
                    <a:pt x="191706" y="310794"/>
                  </a:lnTo>
                  <a:lnTo>
                    <a:pt x="229616" y="385597"/>
                  </a:lnTo>
                  <a:lnTo>
                    <a:pt x="224002" y="388442"/>
                  </a:lnTo>
                  <a:lnTo>
                    <a:pt x="230657" y="401586"/>
                  </a:lnTo>
                  <a:lnTo>
                    <a:pt x="257251" y="388112"/>
                  </a:lnTo>
                  <a:close/>
                </a:path>
                <a:path w="796925" h="483870">
                  <a:moveTo>
                    <a:pt x="332219" y="350126"/>
                  </a:moveTo>
                  <a:lnTo>
                    <a:pt x="325539" y="336969"/>
                  </a:lnTo>
                  <a:lnTo>
                    <a:pt x="318871" y="340372"/>
                  </a:lnTo>
                  <a:lnTo>
                    <a:pt x="301663" y="255066"/>
                  </a:lnTo>
                  <a:lnTo>
                    <a:pt x="308470" y="251612"/>
                  </a:lnTo>
                  <a:lnTo>
                    <a:pt x="301815" y="238467"/>
                  </a:lnTo>
                  <a:lnTo>
                    <a:pt x="273367" y="252895"/>
                  </a:lnTo>
                  <a:lnTo>
                    <a:pt x="280022" y="266026"/>
                  </a:lnTo>
                  <a:lnTo>
                    <a:pt x="285229" y="263398"/>
                  </a:lnTo>
                  <a:lnTo>
                    <a:pt x="300062" y="336423"/>
                  </a:lnTo>
                  <a:lnTo>
                    <a:pt x="249961" y="281266"/>
                  </a:lnTo>
                  <a:lnTo>
                    <a:pt x="255168" y="278625"/>
                  </a:lnTo>
                  <a:lnTo>
                    <a:pt x="248513" y="265480"/>
                  </a:lnTo>
                  <a:lnTo>
                    <a:pt x="221119" y="279361"/>
                  </a:lnTo>
                  <a:lnTo>
                    <a:pt x="227774" y="292506"/>
                  </a:lnTo>
                  <a:lnTo>
                    <a:pt x="233654" y="289534"/>
                  </a:lnTo>
                  <a:lnTo>
                    <a:pt x="292138" y="353898"/>
                  </a:lnTo>
                  <a:lnTo>
                    <a:pt x="286131" y="356946"/>
                  </a:lnTo>
                  <a:lnTo>
                    <a:pt x="292798" y="370090"/>
                  </a:lnTo>
                  <a:lnTo>
                    <a:pt x="332219" y="350126"/>
                  </a:lnTo>
                  <a:close/>
                </a:path>
                <a:path w="796925" h="483870">
                  <a:moveTo>
                    <a:pt x="429336" y="300901"/>
                  </a:moveTo>
                  <a:lnTo>
                    <a:pt x="420370" y="283210"/>
                  </a:lnTo>
                  <a:lnTo>
                    <a:pt x="409676" y="288632"/>
                  </a:lnTo>
                  <a:lnTo>
                    <a:pt x="411975" y="293179"/>
                  </a:lnTo>
                  <a:lnTo>
                    <a:pt x="385267" y="306717"/>
                  </a:lnTo>
                  <a:lnTo>
                    <a:pt x="369633" y="275882"/>
                  </a:lnTo>
                  <a:lnTo>
                    <a:pt x="383667" y="268770"/>
                  </a:lnTo>
                  <a:lnTo>
                    <a:pt x="385889" y="273151"/>
                  </a:lnTo>
                  <a:lnTo>
                    <a:pt x="396709" y="267677"/>
                  </a:lnTo>
                  <a:lnTo>
                    <a:pt x="385610" y="245770"/>
                  </a:lnTo>
                  <a:lnTo>
                    <a:pt x="374789" y="251244"/>
                  </a:lnTo>
                  <a:lnTo>
                    <a:pt x="377088" y="255790"/>
                  </a:lnTo>
                  <a:lnTo>
                    <a:pt x="363054" y="262902"/>
                  </a:lnTo>
                  <a:lnTo>
                    <a:pt x="347357" y="231914"/>
                  </a:lnTo>
                  <a:lnTo>
                    <a:pt x="374065" y="218363"/>
                  </a:lnTo>
                  <a:lnTo>
                    <a:pt x="376377" y="222910"/>
                  </a:lnTo>
                  <a:lnTo>
                    <a:pt x="387070" y="217487"/>
                  </a:lnTo>
                  <a:lnTo>
                    <a:pt x="378091" y="199809"/>
                  </a:lnTo>
                  <a:lnTo>
                    <a:pt x="319722" y="229400"/>
                  </a:lnTo>
                  <a:lnTo>
                    <a:pt x="326377" y="242544"/>
                  </a:lnTo>
                  <a:lnTo>
                    <a:pt x="331990" y="239699"/>
                  </a:lnTo>
                  <a:lnTo>
                    <a:pt x="369900" y="314502"/>
                  </a:lnTo>
                  <a:lnTo>
                    <a:pt x="364286" y="317347"/>
                  </a:lnTo>
                  <a:lnTo>
                    <a:pt x="370954" y="330492"/>
                  </a:lnTo>
                  <a:lnTo>
                    <a:pt x="429336" y="300901"/>
                  </a:lnTo>
                  <a:close/>
                </a:path>
                <a:path w="796925" h="483870">
                  <a:moveTo>
                    <a:pt x="516470" y="256755"/>
                  </a:moveTo>
                  <a:lnTo>
                    <a:pt x="511238" y="246456"/>
                  </a:lnTo>
                  <a:lnTo>
                    <a:pt x="509790" y="243611"/>
                  </a:lnTo>
                  <a:lnTo>
                    <a:pt x="504190" y="246456"/>
                  </a:lnTo>
                  <a:lnTo>
                    <a:pt x="492950" y="224282"/>
                  </a:lnTo>
                  <a:lnTo>
                    <a:pt x="491591" y="221602"/>
                  </a:lnTo>
                  <a:lnTo>
                    <a:pt x="489381" y="217246"/>
                  </a:lnTo>
                  <a:lnTo>
                    <a:pt x="475792" y="211289"/>
                  </a:lnTo>
                  <a:lnTo>
                    <a:pt x="479018" y="196799"/>
                  </a:lnTo>
                  <a:lnTo>
                    <a:pt x="471728" y="182422"/>
                  </a:lnTo>
                  <a:lnTo>
                    <a:pt x="467182" y="173443"/>
                  </a:lnTo>
                  <a:lnTo>
                    <a:pt x="462026" y="171196"/>
                  </a:lnTo>
                  <a:lnTo>
                    <a:pt x="462026" y="201345"/>
                  </a:lnTo>
                  <a:lnTo>
                    <a:pt x="459663" y="211302"/>
                  </a:lnTo>
                  <a:lnTo>
                    <a:pt x="439343" y="221602"/>
                  </a:lnTo>
                  <a:lnTo>
                    <a:pt x="428650" y="200494"/>
                  </a:lnTo>
                  <a:lnTo>
                    <a:pt x="424713" y="192709"/>
                  </a:lnTo>
                  <a:lnTo>
                    <a:pt x="445033" y="182422"/>
                  </a:lnTo>
                  <a:lnTo>
                    <a:pt x="454444" y="186410"/>
                  </a:lnTo>
                  <a:lnTo>
                    <a:pt x="462026" y="201345"/>
                  </a:lnTo>
                  <a:lnTo>
                    <a:pt x="462026" y="171196"/>
                  </a:lnTo>
                  <a:lnTo>
                    <a:pt x="447319" y="164744"/>
                  </a:lnTo>
                  <a:lnTo>
                    <a:pt x="397078" y="190195"/>
                  </a:lnTo>
                  <a:lnTo>
                    <a:pt x="403745" y="203339"/>
                  </a:lnTo>
                  <a:lnTo>
                    <a:pt x="409359" y="200494"/>
                  </a:lnTo>
                  <a:lnTo>
                    <a:pt x="447255" y="275297"/>
                  </a:lnTo>
                  <a:lnTo>
                    <a:pt x="441655" y="278142"/>
                  </a:lnTo>
                  <a:lnTo>
                    <a:pt x="448310" y="291287"/>
                  </a:lnTo>
                  <a:lnTo>
                    <a:pt x="474903" y="277812"/>
                  </a:lnTo>
                  <a:lnTo>
                    <a:pt x="469684" y="267512"/>
                  </a:lnTo>
                  <a:lnTo>
                    <a:pt x="468249" y="264668"/>
                  </a:lnTo>
                  <a:lnTo>
                    <a:pt x="462622" y="267512"/>
                  </a:lnTo>
                  <a:lnTo>
                    <a:pt x="445935" y="234569"/>
                  </a:lnTo>
                  <a:lnTo>
                    <a:pt x="466255" y="224282"/>
                  </a:lnTo>
                  <a:lnTo>
                    <a:pt x="475754" y="228447"/>
                  </a:lnTo>
                  <a:lnTo>
                    <a:pt x="495477" y="267385"/>
                  </a:lnTo>
                  <a:lnTo>
                    <a:pt x="516470" y="256755"/>
                  </a:lnTo>
                  <a:close/>
                </a:path>
                <a:path w="796925" h="483870">
                  <a:moveTo>
                    <a:pt x="588645" y="201396"/>
                  </a:moveTo>
                  <a:lnTo>
                    <a:pt x="575005" y="174459"/>
                  </a:lnTo>
                  <a:lnTo>
                    <a:pt x="555142" y="165773"/>
                  </a:lnTo>
                  <a:lnTo>
                    <a:pt x="527748" y="179641"/>
                  </a:lnTo>
                  <a:lnTo>
                    <a:pt x="518528" y="175348"/>
                  </a:lnTo>
                  <a:lnTo>
                    <a:pt x="509892" y="158318"/>
                  </a:lnTo>
                  <a:lnTo>
                    <a:pt x="511962" y="148488"/>
                  </a:lnTo>
                  <a:lnTo>
                    <a:pt x="530529" y="139077"/>
                  </a:lnTo>
                  <a:lnTo>
                    <a:pt x="539686" y="143205"/>
                  </a:lnTo>
                  <a:lnTo>
                    <a:pt x="543712" y="151155"/>
                  </a:lnTo>
                  <a:lnTo>
                    <a:pt x="559219" y="143306"/>
                  </a:lnTo>
                  <a:lnTo>
                    <a:pt x="552551" y="130162"/>
                  </a:lnTo>
                  <a:lnTo>
                    <a:pt x="532701" y="121462"/>
                  </a:lnTo>
                  <a:lnTo>
                    <a:pt x="496481" y="139814"/>
                  </a:lnTo>
                  <a:lnTo>
                    <a:pt x="491756" y="160972"/>
                  </a:lnTo>
                  <a:lnTo>
                    <a:pt x="505650" y="188391"/>
                  </a:lnTo>
                  <a:lnTo>
                    <a:pt x="525589" y="197256"/>
                  </a:lnTo>
                  <a:lnTo>
                    <a:pt x="552983" y="183375"/>
                  </a:lnTo>
                  <a:lnTo>
                    <a:pt x="562051" y="187350"/>
                  </a:lnTo>
                  <a:lnTo>
                    <a:pt x="570611" y="204228"/>
                  </a:lnTo>
                  <a:lnTo>
                    <a:pt x="568439" y="213880"/>
                  </a:lnTo>
                  <a:lnTo>
                    <a:pt x="549871" y="223291"/>
                  </a:lnTo>
                  <a:lnTo>
                    <a:pt x="540816" y="219316"/>
                  </a:lnTo>
                  <a:lnTo>
                    <a:pt x="537032" y="211848"/>
                  </a:lnTo>
                  <a:lnTo>
                    <a:pt x="521525" y="219710"/>
                  </a:lnTo>
                  <a:lnTo>
                    <a:pt x="527850" y="232206"/>
                  </a:lnTo>
                  <a:lnTo>
                    <a:pt x="547712" y="240906"/>
                  </a:lnTo>
                  <a:lnTo>
                    <a:pt x="583933" y="222554"/>
                  </a:lnTo>
                  <a:lnTo>
                    <a:pt x="588645" y="201396"/>
                  </a:lnTo>
                  <a:close/>
                </a:path>
                <a:path w="796925" h="483870">
                  <a:moveTo>
                    <a:pt x="641654" y="193306"/>
                  </a:moveTo>
                  <a:lnTo>
                    <a:pt x="634974" y="180162"/>
                  </a:lnTo>
                  <a:lnTo>
                    <a:pt x="629373" y="183007"/>
                  </a:lnTo>
                  <a:lnTo>
                    <a:pt x="591464" y="108204"/>
                  </a:lnTo>
                  <a:lnTo>
                    <a:pt x="597077" y="105359"/>
                  </a:lnTo>
                  <a:lnTo>
                    <a:pt x="590423" y="92214"/>
                  </a:lnTo>
                  <a:lnTo>
                    <a:pt x="563829" y="105689"/>
                  </a:lnTo>
                  <a:lnTo>
                    <a:pt x="570484" y="118833"/>
                  </a:lnTo>
                  <a:lnTo>
                    <a:pt x="576110" y="115989"/>
                  </a:lnTo>
                  <a:lnTo>
                    <a:pt x="614019" y="190792"/>
                  </a:lnTo>
                  <a:lnTo>
                    <a:pt x="608393" y="193636"/>
                  </a:lnTo>
                  <a:lnTo>
                    <a:pt x="615061" y="206781"/>
                  </a:lnTo>
                  <a:lnTo>
                    <a:pt x="641654" y="193306"/>
                  </a:lnTo>
                  <a:close/>
                </a:path>
                <a:path w="796925" h="483870">
                  <a:moveTo>
                    <a:pt x="704570" y="161417"/>
                  </a:moveTo>
                  <a:lnTo>
                    <a:pt x="697915" y="148272"/>
                  </a:lnTo>
                  <a:lnTo>
                    <a:pt x="692302" y="151117"/>
                  </a:lnTo>
                  <a:lnTo>
                    <a:pt x="654392" y="76314"/>
                  </a:lnTo>
                  <a:lnTo>
                    <a:pt x="670153" y="68326"/>
                  </a:lnTo>
                  <a:lnTo>
                    <a:pt x="673531" y="74968"/>
                  </a:lnTo>
                  <a:lnTo>
                    <a:pt x="684352" y="69494"/>
                  </a:lnTo>
                  <a:lnTo>
                    <a:pt x="674319" y="49695"/>
                  </a:lnTo>
                  <a:lnTo>
                    <a:pt x="605650" y="84493"/>
                  </a:lnTo>
                  <a:lnTo>
                    <a:pt x="615683" y="104292"/>
                  </a:lnTo>
                  <a:lnTo>
                    <a:pt x="626364" y="98882"/>
                  </a:lnTo>
                  <a:lnTo>
                    <a:pt x="622985" y="92227"/>
                  </a:lnTo>
                  <a:lnTo>
                    <a:pt x="638898" y="84162"/>
                  </a:lnTo>
                  <a:lnTo>
                    <a:pt x="676795" y="158978"/>
                  </a:lnTo>
                  <a:lnTo>
                    <a:pt x="671195" y="161810"/>
                  </a:lnTo>
                  <a:lnTo>
                    <a:pt x="677849" y="174955"/>
                  </a:lnTo>
                  <a:lnTo>
                    <a:pt x="704570" y="161417"/>
                  </a:lnTo>
                  <a:close/>
                </a:path>
                <a:path w="796925" h="483870">
                  <a:moveTo>
                    <a:pt x="796683" y="116166"/>
                  </a:moveTo>
                  <a:lnTo>
                    <a:pt x="789444" y="101892"/>
                  </a:lnTo>
                  <a:lnTo>
                    <a:pt x="783831" y="104736"/>
                  </a:lnTo>
                  <a:lnTo>
                    <a:pt x="766330" y="70167"/>
                  </a:lnTo>
                  <a:lnTo>
                    <a:pt x="774522" y="15443"/>
                  </a:lnTo>
                  <a:lnTo>
                    <a:pt x="779056" y="13131"/>
                  </a:lnTo>
                  <a:lnTo>
                    <a:pt x="772401" y="0"/>
                  </a:lnTo>
                  <a:lnTo>
                    <a:pt x="739533" y="16662"/>
                  </a:lnTo>
                  <a:lnTo>
                    <a:pt x="746201" y="29794"/>
                  </a:lnTo>
                  <a:lnTo>
                    <a:pt x="754341" y="25666"/>
                  </a:lnTo>
                  <a:lnTo>
                    <a:pt x="751141" y="59093"/>
                  </a:lnTo>
                  <a:lnTo>
                    <a:pt x="722007" y="42049"/>
                  </a:lnTo>
                  <a:lnTo>
                    <a:pt x="730300" y="37858"/>
                  </a:lnTo>
                  <a:lnTo>
                    <a:pt x="723633" y="24701"/>
                  </a:lnTo>
                  <a:lnTo>
                    <a:pt x="689559" y="41973"/>
                  </a:lnTo>
                  <a:lnTo>
                    <a:pt x="696214" y="55118"/>
                  </a:lnTo>
                  <a:lnTo>
                    <a:pt x="702106" y="52146"/>
                  </a:lnTo>
                  <a:lnTo>
                    <a:pt x="750963" y="77952"/>
                  </a:lnTo>
                  <a:lnTo>
                    <a:pt x="768464" y="112522"/>
                  </a:lnTo>
                  <a:lnTo>
                    <a:pt x="763003" y="115290"/>
                  </a:lnTo>
                  <a:lnTo>
                    <a:pt x="770229" y="129565"/>
                  </a:lnTo>
                  <a:lnTo>
                    <a:pt x="796683" y="116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B0F71639D48448B8E76610D94F0EE" ma:contentTypeVersion="18" ma:contentTypeDescription="Create a new document." ma:contentTypeScope="" ma:versionID="4251dfd5e3def5e7d927f7675e586691">
  <xsd:schema xmlns:xsd="http://www.w3.org/2001/XMLSchema" xmlns:xs="http://www.w3.org/2001/XMLSchema" xmlns:p="http://schemas.microsoft.com/office/2006/metadata/properties" xmlns:ns2="02c13e6c-6b6a-49d7-ae9e-42a8c0e801e0" xmlns:ns3="03e63c36-0cd3-4d16-a183-5ab8348bc636" targetNamespace="http://schemas.microsoft.com/office/2006/metadata/properties" ma:root="true" ma:fieldsID="47486637a710f0748240082646c6be25" ns2:_="" ns3:_="">
    <xsd:import namespace="02c13e6c-6b6a-49d7-ae9e-42a8c0e801e0"/>
    <xsd:import namespace="03e63c36-0cd3-4d16-a183-5ab8348bc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13e6c-6b6a-49d7-ae9e-42a8c0e8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e9cfc50-91c6-428f-b7f7-ee72e64580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36-0cd3-4d16-a183-5ab8348bc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6e7f6fd-f05c-452d-87bf-de18995b5cef}" ma:internalName="TaxCatchAll" ma:showField="CatchAllData" ma:web="03e63c36-0cd3-4d16-a183-5ab8348bc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02c13e6c-6b6a-49d7-ae9e-42a8c0e801e0" xsi:nil="true"/>
    <lcf76f155ced4ddcb4097134ff3c332f xmlns="02c13e6c-6b6a-49d7-ae9e-42a8c0e801e0">
      <Terms xmlns="http://schemas.microsoft.com/office/infopath/2007/PartnerControls"/>
    </lcf76f155ced4ddcb4097134ff3c332f>
    <TaxCatchAll xmlns="03e63c36-0cd3-4d16-a183-5ab8348bc636" xsi:nil="true"/>
  </documentManagement>
</p:properties>
</file>

<file path=customXml/itemProps1.xml><?xml version="1.0" encoding="utf-8"?>
<ds:datastoreItem xmlns:ds="http://schemas.openxmlformats.org/officeDocument/2006/customXml" ds:itemID="{AB0315FE-A7FC-4685-B480-86D8E3E97926}"/>
</file>

<file path=customXml/itemProps2.xml><?xml version="1.0" encoding="utf-8"?>
<ds:datastoreItem xmlns:ds="http://schemas.openxmlformats.org/officeDocument/2006/customXml" ds:itemID="{E971799D-D3AB-4021-B689-B4E7F6A3EC7D}"/>
</file>

<file path=customXml/itemProps3.xml><?xml version="1.0" encoding="utf-8"?>
<ds:datastoreItem xmlns:ds="http://schemas.openxmlformats.org/officeDocument/2006/customXml" ds:itemID="{F108D727-7A1A-4521-803B-26B9B32D09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Hub_Back-to-School_CFPF</dc:title>
  <dcterms:created xsi:type="dcterms:W3CDTF">2022-05-25T16:28:30Z</dcterms:created>
  <dcterms:modified xsi:type="dcterms:W3CDTF">2022-05-25T16:28:30Z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2022-05-25T00:00:00Z</vt:filetime>
  </property>
  <property fmtid="{D5CDD505-2E9C-101B-9397-08002B2CF9AE}" pid="3" name="Creator">
    <vt:lpwstr>Adobe Illustrator 26.3 (Windows)</vt:lpwstr>
  </property>
  <property fmtid="{D5CDD505-2E9C-101B-9397-08002B2CF9AE}" pid="4" name="LastSaved">
    <vt:filetime>2022-05-25T00:00:00Z</vt:filetime>
  </property>
  <property fmtid="{D5CDD505-2E9C-101B-9397-08002B2CF9AE}" pid="5" name="ContentTypeId">
    <vt:lpwstr>0x010100EFFB0F71639D48448B8E76610D94F0EE</vt:lpwstr>
  </property>
</Properties>
</file>