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D86A6A"/>
                </a:solidFill>
                <a:latin typeface="Avenir Medium"/>
                <a:cs typeface="Avenir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D86A6A"/>
                </a:solidFill>
                <a:latin typeface="Avenir Medium"/>
                <a:cs typeface="Avenir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D86A6A"/>
                </a:solidFill>
                <a:latin typeface="Avenir Medium"/>
                <a:cs typeface="Avenir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6870" y="279630"/>
            <a:ext cx="3878658" cy="356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D86A6A"/>
                </a:solidFill>
                <a:latin typeface="Avenir Medium"/>
                <a:cs typeface="Avenir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16501" y="9419245"/>
            <a:ext cx="49803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 silkscreen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Optional two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 imprints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additional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 </a:t>
            </a:r>
            <a:r>
              <a:rPr dirty="0" sz="800" spc="-2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5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FREE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24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hour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rush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service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FOB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2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</a:t>
            </a:r>
            <a:r>
              <a:rPr dirty="0" sz="800" spc="5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 in USD 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 to change. Complete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 information available at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hpgbrands.com/hub.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527151" y="907355"/>
            <a:ext cx="322580" cy="349885"/>
            <a:chOff x="527151" y="907355"/>
            <a:chExt cx="322580" cy="349885"/>
          </a:xfrm>
        </p:grpSpPr>
        <p:sp>
          <p:nvSpPr>
            <p:cNvPr id="5" name="object 5" descr=""/>
            <p:cNvSpPr/>
            <p:nvPr/>
          </p:nvSpPr>
          <p:spPr>
            <a:xfrm>
              <a:off x="538314" y="918518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19" h="327025">
                  <a:moveTo>
                    <a:pt x="149860" y="0"/>
                  </a:moveTo>
                  <a:lnTo>
                    <a:pt x="102887" y="8240"/>
                  </a:lnTo>
                  <a:lnTo>
                    <a:pt x="61798" y="31260"/>
                  </a:lnTo>
                  <a:lnTo>
                    <a:pt x="29210" y="66508"/>
                  </a:lnTo>
                  <a:lnTo>
                    <a:pt x="7738" y="111434"/>
                  </a:lnTo>
                  <a:lnTo>
                    <a:pt x="0" y="163487"/>
                  </a:lnTo>
                  <a:lnTo>
                    <a:pt x="7738" y="215537"/>
                  </a:lnTo>
                  <a:lnTo>
                    <a:pt x="29210" y="260460"/>
                  </a:lnTo>
                  <a:lnTo>
                    <a:pt x="61798" y="295705"/>
                  </a:lnTo>
                  <a:lnTo>
                    <a:pt x="102887" y="318722"/>
                  </a:lnTo>
                  <a:lnTo>
                    <a:pt x="149860" y="326961"/>
                  </a:lnTo>
                  <a:lnTo>
                    <a:pt x="197089" y="318722"/>
                  </a:lnTo>
                  <a:lnTo>
                    <a:pt x="206715" y="313334"/>
                  </a:lnTo>
                  <a:lnTo>
                    <a:pt x="149860" y="313334"/>
                  </a:lnTo>
                  <a:lnTo>
                    <a:pt x="106918" y="305727"/>
                  </a:lnTo>
                  <a:lnTo>
                    <a:pt x="69536" y="284519"/>
                  </a:lnTo>
                  <a:lnTo>
                    <a:pt x="40001" y="252130"/>
                  </a:lnTo>
                  <a:lnTo>
                    <a:pt x="20602" y="210980"/>
                  </a:lnTo>
                  <a:lnTo>
                    <a:pt x="13627" y="163487"/>
                  </a:lnTo>
                  <a:lnTo>
                    <a:pt x="20602" y="115992"/>
                  </a:lnTo>
                  <a:lnTo>
                    <a:pt x="40001" y="74838"/>
                  </a:lnTo>
                  <a:lnTo>
                    <a:pt x="69536" y="42446"/>
                  </a:lnTo>
                  <a:lnTo>
                    <a:pt x="106918" y="21235"/>
                  </a:lnTo>
                  <a:lnTo>
                    <a:pt x="149860" y="13627"/>
                  </a:lnTo>
                  <a:lnTo>
                    <a:pt x="206711" y="13627"/>
                  </a:lnTo>
                  <a:lnTo>
                    <a:pt x="197089" y="8240"/>
                  </a:lnTo>
                  <a:lnTo>
                    <a:pt x="149860" y="0"/>
                  </a:lnTo>
                  <a:close/>
                </a:path>
                <a:path w="299719" h="327025">
                  <a:moveTo>
                    <a:pt x="206711" y="13627"/>
                  </a:moveTo>
                  <a:lnTo>
                    <a:pt x="149860" y="13627"/>
                  </a:lnTo>
                  <a:lnTo>
                    <a:pt x="193059" y="21235"/>
                  </a:lnTo>
                  <a:lnTo>
                    <a:pt x="230474" y="42446"/>
                  </a:lnTo>
                  <a:lnTo>
                    <a:pt x="259912" y="74838"/>
                  </a:lnTo>
                  <a:lnTo>
                    <a:pt x="279182" y="115992"/>
                  </a:lnTo>
                  <a:lnTo>
                    <a:pt x="286092" y="163487"/>
                  </a:lnTo>
                  <a:lnTo>
                    <a:pt x="279182" y="210980"/>
                  </a:lnTo>
                  <a:lnTo>
                    <a:pt x="259912" y="252130"/>
                  </a:lnTo>
                  <a:lnTo>
                    <a:pt x="230474" y="284519"/>
                  </a:lnTo>
                  <a:lnTo>
                    <a:pt x="193059" y="305727"/>
                  </a:lnTo>
                  <a:lnTo>
                    <a:pt x="149860" y="313334"/>
                  </a:lnTo>
                  <a:lnTo>
                    <a:pt x="206715" y="313334"/>
                  </a:lnTo>
                  <a:lnTo>
                    <a:pt x="238207" y="295705"/>
                  </a:lnTo>
                  <a:lnTo>
                    <a:pt x="270695" y="260460"/>
                  </a:lnTo>
                  <a:lnTo>
                    <a:pt x="292034" y="215537"/>
                  </a:lnTo>
                  <a:lnTo>
                    <a:pt x="299707" y="163487"/>
                  </a:lnTo>
                  <a:lnTo>
                    <a:pt x="292034" y="111434"/>
                  </a:lnTo>
                  <a:lnTo>
                    <a:pt x="270695" y="66508"/>
                  </a:lnTo>
                  <a:lnTo>
                    <a:pt x="238207" y="31260"/>
                  </a:lnTo>
                  <a:lnTo>
                    <a:pt x="206711" y="13627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38314" y="918518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19" h="327025">
                  <a:moveTo>
                    <a:pt x="13627" y="163487"/>
                  </a:moveTo>
                  <a:lnTo>
                    <a:pt x="20602" y="210980"/>
                  </a:lnTo>
                  <a:lnTo>
                    <a:pt x="40001" y="252130"/>
                  </a:lnTo>
                  <a:lnTo>
                    <a:pt x="69536" y="284519"/>
                  </a:lnTo>
                  <a:lnTo>
                    <a:pt x="106918" y="305727"/>
                  </a:lnTo>
                  <a:lnTo>
                    <a:pt x="149860" y="313334"/>
                  </a:lnTo>
                  <a:lnTo>
                    <a:pt x="193059" y="305727"/>
                  </a:lnTo>
                  <a:lnTo>
                    <a:pt x="230474" y="284519"/>
                  </a:lnTo>
                  <a:lnTo>
                    <a:pt x="259912" y="252130"/>
                  </a:lnTo>
                  <a:lnTo>
                    <a:pt x="279182" y="210980"/>
                  </a:lnTo>
                  <a:lnTo>
                    <a:pt x="286092" y="163487"/>
                  </a:lnTo>
                  <a:lnTo>
                    <a:pt x="279182" y="115992"/>
                  </a:lnTo>
                  <a:lnTo>
                    <a:pt x="259912" y="74838"/>
                  </a:lnTo>
                  <a:lnTo>
                    <a:pt x="230474" y="42446"/>
                  </a:lnTo>
                  <a:lnTo>
                    <a:pt x="193059" y="21235"/>
                  </a:lnTo>
                  <a:lnTo>
                    <a:pt x="149860" y="13627"/>
                  </a:lnTo>
                  <a:lnTo>
                    <a:pt x="106918" y="21235"/>
                  </a:lnTo>
                  <a:lnTo>
                    <a:pt x="69536" y="42446"/>
                  </a:lnTo>
                  <a:lnTo>
                    <a:pt x="40001" y="74838"/>
                  </a:lnTo>
                  <a:lnTo>
                    <a:pt x="20602" y="115992"/>
                  </a:lnTo>
                  <a:lnTo>
                    <a:pt x="13627" y="163487"/>
                  </a:lnTo>
                  <a:close/>
                </a:path>
                <a:path w="299719" h="327025">
                  <a:moveTo>
                    <a:pt x="0" y="163487"/>
                  </a:moveTo>
                  <a:lnTo>
                    <a:pt x="7738" y="111434"/>
                  </a:lnTo>
                  <a:lnTo>
                    <a:pt x="29210" y="66508"/>
                  </a:lnTo>
                  <a:lnTo>
                    <a:pt x="61798" y="31260"/>
                  </a:lnTo>
                  <a:lnTo>
                    <a:pt x="102887" y="8240"/>
                  </a:lnTo>
                  <a:lnTo>
                    <a:pt x="149860" y="0"/>
                  </a:lnTo>
                  <a:lnTo>
                    <a:pt x="197089" y="8240"/>
                  </a:lnTo>
                  <a:lnTo>
                    <a:pt x="238207" y="31260"/>
                  </a:lnTo>
                  <a:lnTo>
                    <a:pt x="270695" y="66508"/>
                  </a:lnTo>
                  <a:lnTo>
                    <a:pt x="292034" y="111434"/>
                  </a:lnTo>
                  <a:lnTo>
                    <a:pt x="299707" y="163487"/>
                  </a:lnTo>
                  <a:lnTo>
                    <a:pt x="292034" y="215537"/>
                  </a:lnTo>
                  <a:lnTo>
                    <a:pt x="270695" y="260460"/>
                  </a:lnTo>
                  <a:lnTo>
                    <a:pt x="238207" y="295705"/>
                  </a:lnTo>
                  <a:lnTo>
                    <a:pt x="197089" y="318722"/>
                  </a:lnTo>
                  <a:lnTo>
                    <a:pt x="149860" y="326961"/>
                  </a:lnTo>
                  <a:lnTo>
                    <a:pt x="102887" y="318722"/>
                  </a:lnTo>
                  <a:lnTo>
                    <a:pt x="61798" y="295705"/>
                  </a:lnTo>
                  <a:lnTo>
                    <a:pt x="29210" y="260460"/>
                  </a:lnTo>
                  <a:lnTo>
                    <a:pt x="7738" y="215537"/>
                  </a:lnTo>
                  <a:lnTo>
                    <a:pt x="0" y="16348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905233" y="764320"/>
            <a:ext cx="36195" cy="492759"/>
            <a:chOff x="905233" y="764320"/>
            <a:chExt cx="36195" cy="492759"/>
          </a:xfrm>
        </p:grpSpPr>
        <p:sp>
          <p:nvSpPr>
            <p:cNvPr id="8" name="object 8" descr=""/>
            <p:cNvSpPr/>
            <p:nvPr/>
          </p:nvSpPr>
          <p:spPr>
            <a:xfrm>
              <a:off x="916393" y="775944"/>
              <a:ext cx="13970" cy="469900"/>
            </a:xfrm>
            <a:custGeom>
              <a:avLst/>
              <a:gdLst/>
              <a:ahLst/>
              <a:cxnLst/>
              <a:rect l="l" t="t" r="r" b="b"/>
              <a:pathLst>
                <a:path w="13969" h="469900">
                  <a:moveTo>
                    <a:pt x="13627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469900"/>
                  </a:lnTo>
                  <a:lnTo>
                    <a:pt x="13627" y="469900"/>
                  </a:lnTo>
                  <a:lnTo>
                    <a:pt x="13627" y="6350"/>
                  </a:lnTo>
                  <a:lnTo>
                    <a:pt x="13627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16396" y="775483"/>
              <a:ext cx="13970" cy="470534"/>
            </a:xfrm>
            <a:custGeom>
              <a:avLst/>
              <a:gdLst/>
              <a:ahLst/>
              <a:cxnLst/>
              <a:rect l="l" t="t" r="r" b="b"/>
              <a:pathLst>
                <a:path w="13969" h="470534">
                  <a:moveTo>
                    <a:pt x="0" y="6807"/>
                  </a:moveTo>
                  <a:lnTo>
                    <a:pt x="0" y="0"/>
                  </a:lnTo>
                  <a:lnTo>
                    <a:pt x="13627" y="0"/>
                  </a:lnTo>
                  <a:lnTo>
                    <a:pt x="13627" y="6807"/>
                  </a:lnTo>
                  <a:lnTo>
                    <a:pt x="13627" y="463194"/>
                  </a:lnTo>
                  <a:lnTo>
                    <a:pt x="13627" y="470001"/>
                  </a:lnTo>
                  <a:lnTo>
                    <a:pt x="0" y="470001"/>
                  </a:lnTo>
                  <a:lnTo>
                    <a:pt x="0" y="463194"/>
                  </a:lnTo>
                  <a:lnTo>
                    <a:pt x="0" y="680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019681" y="771127"/>
            <a:ext cx="29209" cy="142240"/>
            <a:chOff x="1019681" y="771127"/>
            <a:chExt cx="29209" cy="142240"/>
          </a:xfrm>
        </p:grpSpPr>
        <p:sp>
          <p:nvSpPr>
            <p:cNvPr id="11" name="object 11" descr=""/>
            <p:cNvSpPr/>
            <p:nvPr/>
          </p:nvSpPr>
          <p:spPr>
            <a:xfrm>
              <a:off x="1030833" y="781887"/>
              <a:ext cx="6985" cy="120650"/>
            </a:xfrm>
            <a:custGeom>
              <a:avLst/>
              <a:gdLst/>
              <a:ahLst/>
              <a:cxnLst/>
              <a:rect l="l" t="t" r="r" b="b"/>
              <a:pathLst>
                <a:path w="6984" h="120650">
                  <a:moveTo>
                    <a:pt x="6807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650"/>
                  </a:lnTo>
                  <a:lnTo>
                    <a:pt x="6807" y="120650"/>
                  </a:lnTo>
                  <a:lnTo>
                    <a:pt x="6807" y="3810"/>
                  </a:lnTo>
                  <a:lnTo>
                    <a:pt x="6807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030845" y="782290"/>
              <a:ext cx="6985" cy="120014"/>
            </a:xfrm>
            <a:custGeom>
              <a:avLst/>
              <a:gdLst/>
              <a:ahLst/>
              <a:cxnLst/>
              <a:rect l="l" t="t" r="r" b="b"/>
              <a:pathLst>
                <a:path w="6984" h="120015">
                  <a:moveTo>
                    <a:pt x="0" y="3403"/>
                  </a:moveTo>
                  <a:lnTo>
                    <a:pt x="0" y="0"/>
                  </a:lnTo>
                  <a:lnTo>
                    <a:pt x="6807" y="0"/>
                  </a:lnTo>
                  <a:lnTo>
                    <a:pt x="6807" y="3403"/>
                  </a:lnTo>
                  <a:lnTo>
                    <a:pt x="6807" y="116484"/>
                  </a:lnTo>
                  <a:lnTo>
                    <a:pt x="6807" y="119888"/>
                  </a:lnTo>
                  <a:lnTo>
                    <a:pt x="0" y="119888"/>
                  </a:lnTo>
                  <a:lnTo>
                    <a:pt x="0" y="116484"/>
                  </a:lnTo>
                  <a:lnTo>
                    <a:pt x="0" y="3403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319406" y="764315"/>
            <a:ext cx="872490" cy="492759"/>
            <a:chOff x="1319406" y="764315"/>
            <a:chExt cx="872490" cy="492759"/>
          </a:xfrm>
        </p:grpSpPr>
        <p:sp>
          <p:nvSpPr>
            <p:cNvPr id="14" name="object 14" descr=""/>
            <p:cNvSpPr/>
            <p:nvPr/>
          </p:nvSpPr>
          <p:spPr>
            <a:xfrm>
              <a:off x="1330570" y="918522"/>
              <a:ext cx="169545" cy="327025"/>
            </a:xfrm>
            <a:custGeom>
              <a:avLst/>
              <a:gdLst/>
              <a:ahLst/>
              <a:cxnLst/>
              <a:rect l="l" t="t" r="r" b="b"/>
              <a:pathLst>
                <a:path w="169544" h="327025">
                  <a:moveTo>
                    <a:pt x="168935" y="0"/>
                  </a:moveTo>
                  <a:lnTo>
                    <a:pt x="162115" y="0"/>
                  </a:lnTo>
                  <a:lnTo>
                    <a:pt x="113166" y="5785"/>
                  </a:lnTo>
                  <a:lnTo>
                    <a:pt x="71073" y="22842"/>
                  </a:lnTo>
                  <a:lnTo>
                    <a:pt x="37380" y="50722"/>
                  </a:lnTo>
                  <a:lnTo>
                    <a:pt x="13627" y="88976"/>
                  </a:lnTo>
                  <a:lnTo>
                    <a:pt x="13627" y="0"/>
                  </a:lnTo>
                  <a:lnTo>
                    <a:pt x="0" y="0"/>
                  </a:lnTo>
                  <a:lnTo>
                    <a:pt x="0" y="326961"/>
                  </a:lnTo>
                  <a:lnTo>
                    <a:pt x="13627" y="326961"/>
                  </a:lnTo>
                  <a:lnTo>
                    <a:pt x="13627" y="160375"/>
                  </a:lnTo>
                  <a:lnTo>
                    <a:pt x="21114" y="108727"/>
                  </a:lnTo>
                  <a:lnTo>
                    <a:pt x="41544" y="67786"/>
                  </a:lnTo>
                  <a:lnTo>
                    <a:pt x="73079" y="37993"/>
                  </a:lnTo>
                  <a:lnTo>
                    <a:pt x="113882" y="19792"/>
                  </a:lnTo>
                  <a:lnTo>
                    <a:pt x="162115" y="13627"/>
                  </a:lnTo>
                  <a:lnTo>
                    <a:pt x="168935" y="13627"/>
                  </a:lnTo>
                  <a:lnTo>
                    <a:pt x="168935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30570" y="918522"/>
              <a:ext cx="169545" cy="327025"/>
            </a:xfrm>
            <a:custGeom>
              <a:avLst/>
              <a:gdLst/>
              <a:ahLst/>
              <a:cxnLst/>
              <a:rect l="l" t="t" r="r" b="b"/>
              <a:pathLst>
                <a:path w="169544" h="327025">
                  <a:moveTo>
                    <a:pt x="13627" y="88976"/>
                  </a:moveTo>
                  <a:lnTo>
                    <a:pt x="37380" y="50722"/>
                  </a:lnTo>
                  <a:lnTo>
                    <a:pt x="71073" y="22842"/>
                  </a:lnTo>
                  <a:lnTo>
                    <a:pt x="113166" y="5785"/>
                  </a:lnTo>
                  <a:lnTo>
                    <a:pt x="162115" y="0"/>
                  </a:lnTo>
                  <a:lnTo>
                    <a:pt x="168935" y="0"/>
                  </a:lnTo>
                  <a:lnTo>
                    <a:pt x="168935" y="13627"/>
                  </a:lnTo>
                  <a:lnTo>
                    <a:pt x="162115" y="13627"/>
                  </a:lnTo>
                  <a:lnTo>
                    <a:pt x="113882" y="19792"/>
                  </a:lnTo>
                  <a:lnTo>
                    <a:pt x="73079" y="37993"/>
                  </a:lnTo>
                  <a:lnTo>
                    <a:pt x="41544" y="67786"/>
                  </a:lnTo>
                  <a:lnTo>
                    <a:pt x="21114" y="108727"/>
                  </a:lnTo>
                  <a:lnTo>
                    <a:pt x="13627" y="160375"/>
                  </a:lnTo>
                  <a:lnTo>
                    <a:pt x="13627" y="163487"/>
                  </a:lnTo>
                  <a:lnTo>
                    <a:pt x="13627" y="170294"/>
                  </a:lnTo>
                  <a:lnTo>
                    <a:pt x="13627" y="320154"/>
                  </a:lnTo>
                  <a:lnTo>
                    <a:pt x="13627" y="326961"/>
                  </a:lnTo>
                  <a:lnTo>
                    <a:pt x="0" y="326961"/>
                  </a:lnTo>
                  <a:lnTo>
                    <a:pt x="0" y="0"/>
                  </a:lnTo>
                  <a:lnTo>
                    <a:pt x="13627" y="0"/>
                  </a:lnTo>
                  <a:lnTo>
                    <a:pt x="13627" y="6807"/>
                  </a:lnTo>
                  <a:lnTo>
                    <a:pt x="13627" y="88976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530188" y="918522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19" h="327025">
                  <a:moveTo>
                    <a:pt x="149847" y="0"/>
                  </a:moveTo>
                  <a:lnTo>
                    <a:pt x="102354" y="8239"/>
                  </a:lnTo>
                  <a:lnTo>
                    <a:pt x="61203" y="31256"/>
                  </a:lnTo>
                  <a:lnTo>
                    <a:pt x="28814" y="66503"/>
                  </a:lnTo>
                  <a:lnTo>
                    <a:pt x="7606" y="111430"/>
                  </a:lnTo>
                  <a:lnTo>
                    <a:pt x="0" y="163487"/>
                  </a:lnTo>
                  <a:lnTo>
                    <a:pt x="7606" y="215537"/>
                  </a:lnTo>
                  <a:lnTo>
                    <a:pt x="28814" y="260460"/>
                  </a:lnTo>
                  <a:lnTo>
                    <a:pt x="61203" y="295705"/>
                  </a:lnTo>
                  <a:lnTo>
                    <a:pt x="102354" y="318722"/>
                  </a:lnTo>
                  <a:lnTo>
                    <a:pt x="149847" y="326961"/>
                  </a:lnTo>
                  <a:lnTo>
                    <a:pt x="197200" y="321039"/>
                  </a:lnTo>
                  <a:lnTo>
                    <a:pt x="214999" y="313334"/>
                  </a:lnTo>
                  <a:lnTo>
                    <a:pt x="149847" y="313334"/>
                  </a:lnTo>
                  <a:lnTo>
                    <a:pt x="107513" y="306129"/>
                  </a:lnTo>
                  <a:lnTo>
                    <a:pt x="70810" y="285997"/>
                  </a:lnTo>
                  <a:lnTo>
                    <a:pt x="41666" y="255164"/>
                  </a:lnTo>
                  <a:lnTo>
                    <a:pt x="22005" y="215855"/>
                  </a:lnTo>
                  <a:lnTo>
                    <a:pt x="13754" y="170294"/>
                  </a:lnTo>
                  <a:lnTo>
                    <a:pt x="299707" y="170294"/>
                  </a:lnTo>
                  <a:lnTo>
                    <a:pt x="299707" y="163487"/>
                  </a:lnTo>
                  <a:lnTo>
                    <a:pt x="298702" y="156667"/>
                  </a:lnTo>
                  <a:lnTo>
                    <a:pt x="13754" y="156667"/>
                  </a:lnTo>
                  <a:lnTo>
                    <a:pt x="22005" y="111106"/>
                  </a:lnTo>
                  <a:lnTo>
                    <a:pt x="41666" y="71796"/>
                  </a:lnTo>
                  <a:lnTo>
                    <a:pt x="70810" y="40963"/>
                  </a:lnTo>
                  <a:lnTo>
                    <a:pt x="107513" y="20832"/>
                  </a:lnTo>
                  <a:lnTo>
                    <a:pt x="149847" y="13627"/>
                  </a:lnTo>
                  <a:lnTo>
                    <a:pt x="206709" y="13627"/>
                  </a:lnTo>
                  <a:lnTo>
                    <a:pt x="197083" y="8239"/>
                  </a:lnTo>
                  <a:lnTo>
                    <a:pt x="149847" y="0"/>
                  </a:lnTo>
                  <a:close/>
                </a:path>
                <a:path w="299719" h="327025">
                  <a:moveTo>
                    <a:pt x="269735" y="252704"/>
                  </a:moveTo>
                  <a:lnTo>
                    <a:pt x="251867" y="273482"/>
                  </a:lnTo>
                  <a:lnTo>
                    <a:pt x="226907" y="293239"/>
                  </a:lnTo>
                  <a:lnTo>
                    <a:pt x="193390" y="307886"/>
                  </a:lnTo>
                  <a:lnTo>
                    <a:pt x="149847" y="313334"/>
                  </a:lnTo>
                  <a:lnTo>
                    <a:pt x="214999" y="313334"/>
                  </a:lnTo>
                  <a:lnTo>
                    <a:pt x="233889" y="305157"/>
                  </a:lnTo>
                  <a:lnTo>
                    <a:pt x="261254" y="283657"/>
                  </a:lnTo>
                  <a:lnTo>
                    <a:pt x="280631" y="260883"/>
                  </a:lnTo>
                  <a:lnTo>
                    <a:pt x="269735" y="252704"/>
                  </a:lnTo>
                  <a:close/>
                </a:path>
                <a:path w="299719" h="327025">
                  <a:moveTo>
                    <a:pt x="206709" y="13627"/>
                  </a:moveTo>
                  <a:lnTo>
                    <a:pt x="149847" y="13627"/>
                  </a:lnTo>
                  <a:lnTo>
                    <a:pt x="193051" y="21179"/>
                  </a:lnTo>
                  <a:lnTo>
                    <a:pt x="230467" y="42006"/>
                  </a:lnTo>
                  <a:lnTo>
                    <a:pt x="259903" y="73360"/>
                  </a:lnTo>
                  <a:lnTo>
                    <a:pt x="279171" y="112496"/>
                  </a:lnTo>
                  <a:lnTo>
                    <a:pt x="286080" y="156667"/>
                  </a:lnTo>
                  <a:lnTo>
                    <a:pt x="298702" y="156667"/>
                  </a:lnTo>
                  <a:lnTo>
                    <a:pt x="292034" y="111430"/>
                  </a:lnTo>
                  <a:lnTo>
                    <a:pt x="270694" y="66503"/>
                  </a:lnTo>
                  <a:lnTo>
                    <a:pt x="238204" y="31256"/>
                  </a:lnTo>
                  <a:lnTo>
                    <a:pt x="206709" y="13627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530188" y="918522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19" h="327025">
                  <a:moveTo>
                    <a:pt x="13754" y="156667"/>
                  </a:moveTo>
                  <a:lnTo>
                    <a:pt x="286080" y="156667"/>
                  </a:lnTo>
                  <a:lnTo>
                    <a:pt x="279171" y="112496"/>
                  </a:lnTo>
                  <a:lnTo>
                    <a:pt x="259903" y="73360"/>
                  </a:lnTo>
                  <a:lnTo>
                    <a:pt x="230467" y="42006"/>
                  </a:lnTo>
                  <a:lnTo>
                    <a:pt x="193051" y="21179"/>
                  </a:lnTo>
                  <a:lnTo>
                    <a:pt x="149847" y="13627"/>
                  </a:lnTo>
                  <a:lnTo>
                    <a:pt x="107513" y="20832"/>
                  </a:lnTo>
                  <a:lnTo>
                    <a:pt x="70810" y="40963"/>
                  </a:lnTo>
                  <a:lnTo>
                    <a:pt x="41666" y="71796"/>
                  </a:lnTo>
                  <a:lnTo>
                    <a:pt x="22005" y="111106"/>
                  </a:lnTo>
                  <a:lnTo>
                    <a:pt x="13754" y="156667"/>
                  </a:lnTo>
                  <a:close/>
                </a:path>
                <a:path w="299719" h="327025">
                  <a:moveTo>
                    <a:pt x="269735" y="252704"/>
                  </a:moveTo>
                  <a:lnTo>
                    <a:pt x="233889" y="305157"/>
                  </a:lnTo>
                  <a:lnTo>
                    <a:pt x="197200" y="321039"/>
                  </a:lnTo>
                  <a:lnTo>
                    <a:pt x="149847" y="326961"/>
                  </a:lnTo>
                  <a:lnTo>
                    <a:pt x="102354" y="318722"/>
                  </a:lnTo>
                  <a:lnTo>
                    <a:pt x="61203" y="295705"/>
                  </a:lnTo>
                  <a:lnTo>
                    <a:pt x="28814" y="260460"/>
                  </a:lnTo>
                  <a:lnTo>
                    <a:pt x="7606" y="215537"/>
                  </a:lnTo>
                  <a:lnTo>
                    <a:pt x="0" y="163487"/>
                  </a:lnTo>
                  <a:lnTo>
                    <a:pt x="7606" y="111430"/>
                  </a:lnTo>
                  <a:lnTo>
                    <a:pt x="28814" y="66503"/>
                  </a:lnTo>
                  <a:lnTo>
                    <a:pt x="61203" y="31256"/>
                  </a:lnTo>
                  <a:lnTo>
                    <a:pt x="102354" y="8239"/>
                  </a:lnTo>
                  <a:lnTo>
                    <a:pt x="149847" y="0"/>
                  </a:lnTo>
                  <a:lnTo>
                    <a:pt x="197083" y="8239"/>
                  </a:lnTo>
                  <a:lnTo>
                    <a:pt x="238204" y="31256"/>
                  </a:lnTo>
                  <a:lnTo>
                    <a:pt x="270694" y="66503"/>
                  </a:lnTo>
                  <a:lnTo>
                    <a:pt x="292034" y="111430"/>
                  </a:lnTo>
                  <a:lnTo>
                    <a:pt x="299707" y="163487"/>
                  </a:lnTo>
                  <a:lnTo>
                    <a:pt x="299707" y="170294"/>
                  </a:lnTo>
                  <a:lnTo>
                    <a:pt x="292900" y="170294"/>
                  </a:lnTo>
                  <a:lnTo>
                    <a:pt x="13754" y="170294"/>
                  </a:lnTo>
                  <a:lnTo>
                    <a:pt x="22005" y="215855"/>
                  </a:lnTo>
                  <a:lnTo>
                    <a:pt x="41666" y="255164"/>
                  </a:lnTo>
                  <a:lnTo>
                    <a:pt x="70810" y="285997"/>
                  </a:lnTo>
                  <a:lnTo>
                    <a:pt x="107513" y="306129"/>
                  </a:lnTo>
                  <a:lnTo>
                    <a:pt x="149847" y="313334"/>
                  </a:lnTo>
                  <a:lnTo>
                    <a:pt x="193390" y="307886"/>
                  </a:lnTo>
                  <a:lnTo>
                    <a:pt x="226907" y="293239"/>
                  </a:lnTo>
                  <a:lnTo>
                    <a:pt x="251867" y="273482"/>
                  </a:lnTo>
                  <a:lnTo>
                    <a:pt x="269735" y="252704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881023" y="775478"/>
              <a:ext cx="299720" cy="470534"/>
            </a:xfrm>
            <a:custGeom>
              <a:avLst/>
              <a:gdLst/>
              <a:ahLst/>
              <a:cxnLst/>
              <a:rect l="l" t="t" r="r" b="b"/>
              <a:pathLst>
                <a:path w="299719" h="470534">
                  <a:moveTo>
                    <a:pt x="149860" y="143040"/>
                  </a:moveTo>
                  <a:lnTo>
                    <a:pt x="102887" y="151280"/>
                  </a:lnTo>
                  <a:lnTo>
                    <a:pt x="61798" y="174300"/>
                  </a:lnTo>
                  <a:lnTo>
                    <a:pt x="29210" y="209548"/>
                  </a:lnTo>
                  <a:lnTo>
                    <a:pt x="7738" y="254474"/>
                  </a:lnTo>
                  <a:lnTo>
                    <a:pt x="0" y="306527"/>
                  </a:lnTo>
                  <a:lnTo>
                    <a:pt x="7738" y="358578"/>
                  </a:lnTo>
                  <a:lnTo>
                    <a:pt x="29210" y="403500"/>
                  </a:lnTo>
                  <a:lnTo>
                    <a:pt x="61798" y="438745"/>
                  </a:lnTo>
                  <a:lnTo>
                    <a:pt x="102887" y="461762"/>
                  </a:lnTo>
                  <a:lnTo>
                    <a:pt x="149860" y="470001"/>
                  </a:lnTo>
                  <a:lnTo>
                    <a:pt x="193217" y="463091"/>
                  </a:lnTo>
                  <a:lnTo>
                    <a:pt x="206504" y="456374"/>
                  </a:lnTo>
                  <a:lnTo>
                    <a:pt x="149860" y="456374"/>
                  </a:lnTo>
                  <a:lnTo>
                    <a:pt x="106918" y="448767"/>
                  </a:lnTo>
                  <a:lnTo>
                    <a:pt x="69536" y="427559"/>
                  </a:lnTo>
                  <a:lnTo>
                    <a:pt x="40001" y="395170"/>
                  </a:lnTo>
                  <a:lnTo>
                    <a:pt x="20602" y="354020"/>
                  </a:lnTo>
                  <a:lnTo>
                    <a:pt x="13627" y="306527"/>
                  </a:lnTo>
                  <a:lnTo>
                    <a:pt x="20602" y="259032"/>
                  </a:lnTo>
                  <a:lnTo>
                    <a:pt x="40001" y="217878"/>
                  </a:lnTo>
                  <a:lnTo>
                    <a:pt x="69536" y="185486"/>
                  </a:lnTo>
                  <a:lnTo>
                    <a:pt x="106918" y="164275"/>
                  </a:lnTo>
                  <a:lnTo>
                    <a:pt x="149860" y="156667"/>
                  </a:lnTo>
                  <a:lnTo>
                    <a:pt x="206504" y="156667"/>
                  </a:lnTo>
                  <a:lnTo>
                    <a:pt x="193217" y="149949"/>
                  </a:lnTo>
                  <a:lnTo>
                    <a:pt x="149860" y="143040"/>
                  </a:lnTo>
                  <a:close/>
                </a:path>
                <a:path w="299719" h="470534">
                  <a:moveTo>
                    <a:pt x="299707" y="375018"/>
                  </a:moveTo>
                  <a:lnTo>
                    <a:pt x="286092" y="375018"/>
                  </a:lnTo>
                  <a:lnTo>
                    <a:pt x="286092" y="470001"/>
                  </a:lnTo>
                  <a:lnTo>
                    <a:pt x="299707" y="470001"/>
                  </a:lnTo>
                  <a:lnTo>
                    <a:pt x="299707" y="375018"/>
                  </a:lnTo>
                  <a:close/>
                </a:path>
                <a:path w="299719" h="470534">
                  <a:moveTo>
                    <a:pt x="206504" y="156667"/>
                  </a:moveTo>
                  <a:lnTo>
                    <a:pt x="149860" y="156667"/>
                  </a:lnTo>
                  <a:lnTo>
                    <a:pt x="193059" y="164275"/>
                  </a:lnTo>
                  <a:lnTo>
                    <a:pt x="230474" y="185486"/>
                  </a:lnTo>
                  <a:lnTo>
                    <a:pt x="259912" y="217878"/>
                  </a:lnTo>
                  <a:lnTo>
                    <a:pt x="279182" y="259032"/>
                  </a:lnTo>
                  <a:lnTo>
                    <a:pt x="286092" y="306527"/>
                  </a:lnTo>
                  <a:lnTo>
                    <a:pt x="279182" y="354020"/>
                  </a:lnTo>
                  <a:lnTo>
                    <a:pt x="259912" y="395170"/>
                  </a:lnTo>
                  <a:lnTo>
                    <a:pt x="230474" y="427559"/>
                  </a:lnTo>
                  <a:lnTo>
                    <a:pt x="193059" y="448767"/>
                  </a:lnTo>
                  <a:lnTo>
                    <a:pt x="149860" y="456374"/>
                  </a:lnTo>
                  <a:lnTo>
                    <a:pt x="206504" y="456374"/>
                  </a:lnTo>
                  <a:lnTo>
                    <a:pt x="231654" y="443660"/>
                  </a:lnTo>
                  <a:lnTo>
                    <a:pt x="263252" y="413653"/>
                  </a:lnTo>
                  <a:lnTo>
                    <a:pt x="286092" y="375018"/>
                  </a:lnTo>
                  <a:lnTo>
                    <a:pt x="299707" y="375018"/>
                  </a:lnTo>
                  <a:lnTo>
                    <a:pt x="299707" y="238023"/>
                  </a:lnTo>
                  <a:lnTo>
                    <a:pt x="286092" y="238023"/>
                  </a:lnTo>
                  <a:lnTo>
                    <a:pt x="263252" y="199388"/>
                  </a:lnTo>
                  <a:lnTo>
                    <a:pt x="231654" y="169381"/>
                  </a:lnTo>
                  <a:lnTo>
                    <a:pt x="206504" y="156667"/>
                  </a:lnTo>
                  <a:close/>
                </a:path>
                <a:path w="299719" h="470534">
                  <a:moveTo>
                    <a:pt x="299707" y="0"/>
                  </a:moveTo>
                  <a:lnTo>
                    <a:pt x="286092" y="0"/>
                  </a:lnTo>
                  <a:lnTo>
                    <a:pt x="286092" y="238023"/>
                  </a:lnTo>
                  <a:lnTo>
                    <a:pt x="299707" y="238023"/>
                  </a:lnTo>
                  <a:lnTo>
                    <a:pt x="299707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881023" y="775478"/>
              <a:ext cx="299720" cy="470534"/>
            </a:xfrm>
            <a:custGeom>
              <a:avLst/>
              <a:gdLst/>
              <a:ahLst/>
              <a:cxnLst/>
              <a:rect l="l" t="t" r="r" b="b"/>
              <a:pathLst>
                <a:path w="299719" h="470534">
                  <a:moveTo>
                    <a:pt x="13627" y="306527"/>
                  </a:moveTo>
                  <a:lnTo>
                    <a:pt x="20602" y="354020"/>
                  </a:lnTo>
                  <a:lnTo>
                    <a:pt x="40001" y="395170"/>
                  </a:lnTo>
                  <a:lnTo>
                    <a:pt x="69536" y="427559"/>
                  </a:lnTo>
                  <a:lnTo>
                    <a:pt x="106918" y="448767"/>
                  </a:lnTo>
                  <a:lnTo>
                    <a:pt x="149860" y="456374"/>
                  </a:lnTo>
                  <a:lnTo>
                    <a:pt x="193059" y="448767"/>
                  </a:lnTo>
                  <a:lnTo>
                    <a:pt x="230474" y="427559"/>
                  </a:lnTo>
                  <a:lnTo>
                    <a:pt x="259912" y="395170"/>
                  </a:lnTo>
                  <a:lnTo>
                    <a:pt x="279182" y="354020"/>
                  </a:lnTo>
                  <a:lnTo>
                    <a:pt x="286092" y="306527"/>
                  </a:lnTo>
                  <a:lnTo>
                    <a:pt x="279182" y="259032"/>
                  </a:lnTo>
                  <a:lnTo>
                    <a:pt x="259912" y="217878"/>
                  </a:lnTo>
                  <a:lnTo>
                    <a:pt x="230474" y="185486"/>
                  </a:lnTo>
                  <a:lnTo>
                    <a:pt x="193059" y="164275"/>
                  </a:lnTo>
                  <a:lnTo>
                    <a:pt x="149860" y="156667"/>
                  </a:lnTo>
                  <a:lnTo>
                    <a:pt x="106918" y="164275"/>
                  </a:lnTo>
                  <a:lnTo>
                    <a:pt x="69536" y="185486"/>
                  </a:lnTo>
                  <a:lnTo>
                    <a:pt x="40001" y="217878"/>
                  </a:lnTo>
                  <a:lnTo>
                    <a:pt x="20602" y="259032"/>
                  </a:lnTo>
                  <a:lnTo>
                    <a:pt x="13627" y="306527"/>
                  </a:lnTo>
                  <a:close/>
                </a:path>
                <a:path w="299719" h="470534">
                  <a:moveTo>
                    <a:pt x="0" y="306527"/>
                  </a:moveTo>
                  <a:lnTo>
                    <a:pt x="7738" y="254474"/>
                  </a:lnTo>
                  <a:lnTo>
                    <a:pt x="29210" y="209548"/>
                  </a:lnTo>
                  <a:lnTo>
                    <a:pt x="61798" y="174300"/>
                  </a:lnTo>
                  <a:lnTo>
                    <a:pt x="102887" y="151280"/>
                  </a:lnTo>
                  <a:lnTo>
                    <a:pt x="149860" y="143040"/>
                  </a:lnTo>
                  <a:lnTo>
                    <a:pt x="193217" y="149949"/>
                  </a:lnTo>
                  <a:lnTo>
                    <a:pt x="231654" y="169381"/>
                  </a:lnTo>
                  <a:lnTo>
                    <a:pt x="263252" y="199388"/>
                  </a:lnTo>
                  <a:lnTo>
                    <a:pt x="286092" y="238023"/>
                  </a:lnTo>
                  <a:lnTo>
                    <a:pt x="286092" y="6807"/>
                  </a:lnTo>
                  <a:lnTo>
                    <a:pt x="286092" y="0"/>
                  </a:lnTo>
                  <a:lnTo>
                    <a:pt x="299707" y="0"/>
                  </a:lnTo>
                  <a:lnTo>
                    <a:pt x="299707" y="6807"/>
                  </a:lnTo>
                  <a:lnTo>
                    <a:pt x="299707" y="306527"/>
                  </a:lnTo>
                  <a:lnTo>
                    <a:pt x="299707" y="463194"/>
                  </a:lnTo>
                  <a:lnTo>
                    <a:pt x="299707" y="470001"/>
                  </a:lnTo>
                  <a:lnTo>
                    <a:pt x="286092" y="470001"/>
                  </a:lnTo>
                  <a:lnTo>
                    <a:pt x="286092" y="463194"/>
                  </a:lnTo>
                  <a:lnTo>
                    <a:pt x="286092" y="375018"/>
                  </a:lnTo>
                  <a:lnTo>
                    <a:pt x="263252" y="413653"/>
                  </a:lnTo>
                  <a:lnTo>
                    <a:pt x="231654" y="443660"/>
                  </a:lnTo>
                  <a:lnTo>
                    <a:pt x="193217" y="463091"/>
                  </a:lnTo>
                  <a:lnTo>
                    <a:pt x="149860" y="470001"/>
                  </a:lnTo>
                  <a:lnTo>
                    <a:pt x="102887" y="461762"/>
                  </a:lnTo>
                  <a:lnTo>
                    <a:pt x="61798" y="438745"/>
                  </a:lnTo>
                  <a:lnTo>
                    <a:pt x="29210" y="403500"/>
                  </a:lnTo>
                  <a:lnTo>
                    <a:pt x="7738" y="358578"/>
                  </a:lnTo>
                  <a:lnTo>
                    <a:pt x="0" y="30652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0" name="object 2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7701" y="1200947"/>
            <a:ext cx="85001" cy="115633"/>
          </a:xfrm>
          <a:prstGeom prst="rect">
            <a:avLst/>
          </a:prstGeom>
        </p:spPr>
      </p:pic>
      <p:grpSp>
        <p:nvGrpSpPr>
          <p:cNvPr id="21" name="object 21" descr=""/>
          <p:cNvGrpSpPr/>
          <p:nvPr/>
        </p:nvGrpSpPr>
        <p:grpSpPr>
          <a:xfrm>
            <a:off x="2600145" y="907364"/>
            <a:ext cx="462915" cy="349885"/>
            <a:chOff x="2600145" y="907364"/>
            <a:chExt cx="462915" cy="349885"/>
          </a:xfrm>
        </p:grpSpPr>
        <p:sp>
          <p:nvSpPr>
            <p:cNvPr id="22" name="object 22" descr=""/>
            <p:cNvSpPr/>
            <p:nvPr/>
          </p:nvSpPr>
          <p:spPr>
            <a:xfrm>
              <a:off x="2611309" y="918527"/>
              <a:ext cx="440055" cy="327025"/>
            </a:xfrm>
            <a:custGeom>
              <a:avLst/>
              <a:gdLst/>
              <a:ahLst/>
              <a:cxnLst/>
              <a:rect l="l" t="t" r="r" b="b"/>
              <a:pathLst>
                <a:path w="440055" h="327025">
                  <a:moveTo>
                    <a:pt x="440029" y="0"/>
                  </a:moveTo>
                  <a:lnTo>
                    <a:pt x="425729" y="0"/>
                  </a:lnTo>
                  <a:lnTo>
                    <a:pt x="345351" y="299021"/>
                  </a:lnTo>
                  <a:lnTo>
                    <a:pt x="226148" y="4089"/>
                  </a:lnTo>
                  <a:lnTo>
                    <a:pt x="224790" y="0"/>
                  </a:lnTo>
                  <a:lnTo>
                    <a:pt x="215252" y="0"/>
                  </a:lnTo>
                  <a:lnTo>
                    <a:pt x="213880" y="4089"/>
                  </a:lnTo>
                  <a:lnTo>
                    <a:pt x="94678" y="299021"/>
                  </a:lnTo>
                  <a:lnTo>
                    <a:pt x="14300" y="0"/>
                  </a:lnTo>
                  <a:lnTo>
                    <a:pt x="0" y="0"/>
                  </a:lnTo>
                  <a:lnTo>
                    <a:pt x="2044" y="8851"/>
                  </a:lnTo>
                  <a:lnTo>
                    <a:pt x="87871" y="326948"/>
                  </a:lnTo>
                  <a:lnTo>
                    <a:pt x="98082" y="326948"/>
                  </a:lnTo>
                  <a:lnTo>
                    <a:pt x="99441" y="322872"/>
                  </a:lnTo>
                  <a:lnTo>
                    <a:pt x="220014" y="25196"/>
                  </a:lnTo>
                  <a:lnTo>
                    <a:pt x="340575" y="322872"/>
                  </a:lnTo>
                  <a:lnTo>
                    <a:pt x="341947" y="326948"/>
                  </a:lnTo>
                  <a:lnTo>
                    <a:pt x="352158" y="326948"/>
                  </a:lnTo>
                  <a:lnTo>
                    <a:pt x="437984" y="8851"/>
                  </a:lnTo>
                  <a:lnTo>
                    <a:pt x="440029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611309" y="918527"/>
              <a:ext cx="440055" cy="327025"/>
            </a:xfrm>
            <a:custGeom>
              <a:avLst/>
              <a:gdLst/>
              <a:ahLst/>
              <a:cxnLst/>
              <a:rect l="l" t="t" r="r" b="b"/>
              <a:pathLst>
                <a:path w="440055" h="327025">
                  <a:moveTo>
                    <a:pt x="2044" y="8851"/>
                  </a:moveTo>
                  <a:lnTo>
                    <a:pt x="0" y="0"/>
                  </a:lnTo>
                  <a:lnTo>
                    <a:pt x="14300" y="0"/>
                  </a:lnTo>
                  <a:lnTo>
                    <a:pt x="15671" y="4762"/>
                  </a:lnTo>
                  <a:lnTo>
                    <a:pt x="94678" y="299021"/>
                  </a:lnTo>
                  <a:lnTo>
                    <a:pt x="213880" y="4089"/>
                  </a:lnTo>
                  <a:lnTo>
                    <a:pt x="215252" y="0"/>
                  </a:lnTo>
                  <a:lnTo>
                    <a:pt x="224790" y="0"/>
                  </a:lnTo>
                  <a:lnTo>
                    <a:pt x="226148" y="4089"/>
                  </a:lnTo>
                  <a:lnTo>
                    <a:pt x="345351" y="299021"/>
                  </a:lnTo>
                  <a:lnTo>
                    <a:pt x="424357" y="4762"/>
                  </a:lnTo>
                  <a:lnTo>
                    <a:pt x="425729" y="0"/>
                  </a:lnTo>
                  <a:lnTo>
                    <a:pt x="440029" y="0"/>
                  </a:lnTo>
                  <a:lnTo>
                    <a:pt x="437984" y="8851"/>
                  </a:lnTo>
                  <a:lnTo>
                    <a:pt x="353517" y="322186"/>
                  </a:lnTo>
                  <a:lnTo>
                    <a:pt x="352158" y="326948"/>
                  </a:lnTo>
                  <a:lnTo>
                    <a:pt x="341947" y="326948"/>
                  </a:lnTo>
                  <a:lnTo>
                    <a:pt x="340575" y="322872"/>
                  </a:lnTo>
                  <a:lnTo>
                    <a:pt x="220014" y="25196"/>
                  </a:lnTo>
                  <a:lnTo>
                    <a:pt x="99441" y="322872"/>
                  </a:lnTo>
                  <a:lnTo>
                    <a:pt x="98082" y="326948"/>
                  </a:lnTo>
                  <a:lnTo>
                    <a:pt x="87871" y="326948"/>
                  </a:lnTo>
                  <a:lnTo>
                    <a:pt x="86499" y="322186"/>
                  </a:lnTo>
                  <a:lnTo>
                    <a:pt x="2044" y="8851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 descr=""/>
          <p:cNvGrpSpPr/>
          <p:nvPr/>
        </p:nvGrpSpPr>
        <p:grpSpPr>
          <a:xfrm>
            <a:off x="3116519" y="807913"/>
            <a:ext cx="281940" cy="449580"/>
            <a:chOff x="3116519" y="807913"/>
            <a:chExt cx="281940" cy="449580"/>
          </a:xfrm>
        </p:grpSpPr>
        <p:sp>
          <p:nvSpPr>
            <p:cNvPr id="25" name="object 25" descr=""/>
            <p:cNvSpPr/>
            <p:nvPr/>
          </p:nvSpPr>
          <p:spPr>
            <a:xfrm>
              <a:off x="3127682" y="819076"/>
              <a:ext cx="259715" cy="427355"/>
            </a:xfrm>
            <a:custGeom>
              <a:avLst/>
              <a:gdLst/>
              <a:ahLst/>
              <a:cxnLst/>
              <a:rect l="l" t="t" r="r" b="b"/>
              <a:pathLst>
                <a:path w="259714" h="427355">
                  <a:moveTo>
                    <a:pt x="13627" y="0"/>
                  </a:moveTo>
                  <a:lnTo>
                    <a:pt x="0" y="0"/>
                  </a:lnTo>
                  <a:lnTo>
                    <a:pt x="0" y="426402"/>
                  </a:lnTo>
                  <a:lnTo>
                    <a:pt x="13627" y="426402"/>
                  </a:lnTo>
                  <a:lnTo>
                    <a:pt x="13627" y="236359"/>
                  </a:lnTo>
                  <a:lnTo>
                    <a:pt x="22621" y="188645"/>
                  </a:lnTo>
                  <a:lnTo>
                    <a:pt x="47261" y="149425"/>
                  </a:lnTo>
                  <a:lnTo>
                    <a:pt x="84034" y="122849"/>
                  </a:lnTo>
                  <a:lnTo>
                    <a:pt x="129425" y="113068"/>
                  </a:lnTo>
                  <a:lnTo>
                    <a:pt x="174817" y="122849"/>
                  </a:lnTo>
                  <a:lnTo>
                    <a:pt x="211589" y="149425"/>
                  </a:lnTo>
                  <a:lnTo>
                    <a:pt x="236230" y="188645"/>
                  </a:lnTo>
                  <a:lnTo>
                    <a:pt x="245224" y="236359"/>
                  </a:lnTo>
                  <a:lnTo>
                    <a:pt x="245910" y="420268"/>
                  </a:lnTo>
                  <a:lnTo>
                    <a:pt x="246583" y="427088"/>
                  </a:lnTo>
                  <a:lnTo>
                    <a:pt x="259524" y="427088"/>
                  </a:lnTo>
                  <a:lnTo>
                    <a:pt x="258851" y="419595"/>
                  </a:lnTo>
                  <a:lnTo>
                    <a:pt x="258851" y="236359"/>
                  </a:lnTo>
                  <a:lnTo>
                    <a:pt x="252257" y="193089"/>
                  </a:lnTo>
                  <a:lnTo>
                    <a:pt x="233893" y="155508"/>
                  </a:lnTo>
                  <a:lnTo>
                    <a:pt x="205882" y="125870"/>
                  </a:lnTo>
                  <a:lnTo>
                    <a:pt x="170352" y="106434"/>
                  </a:lnTo>
                  <a:lnTo>
                    <a:pt x="129425" y="99453"/>
                  </a:lnTo>
                  <a:lnTo>
                    <a:pt x="92924" y="104968"/>
                  </a:lnTo>
                  <a:lnTo>
                    <a:pt x="60472" y="120467"/>
                  </a:lnTo>
                  <a:lnTo>
                    <a:pt x="33547" y="144378"/>
                  </a:lnTo>
                  <a:lnTo>
                    <a:pt x="13627" y="175132"/>
                  </a:lnTo>
                  <a:lnTo>
                    <a:pt x="13627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127682" y="819076"/>
              <a:ext cx="259715" cy="427355"/>
            </a:xfrm>
            <a:custGeom>
              <a:avLst/>
              <a:gdLst/>
              <a:ahLst/>
              <a:cxnLst/>
              <a:rect l="l" t="t" r="r" b="b"/>
              <a:pathLst>
                <a:path w="259714" h="427355">
                  <a:moveTo>
                    <a:pt x="13627" y="175132"/>
                  </a:moveTo>
                  <a:lnTo>
                    <a:pt x="33547" y="144378"/>
                  </a:lnTo>
                  <a:lnTo>
                    <a:pt x="60472" y="120467"/>
                  </a:lnTo>
                  <a:lnTo>
                    <a:pt x="92924" y="104968"/>
                  </a:lnTo>
                  <a:lnTo>
                    <a:pt x="129425" y="99453"/>
                  </a:lnTo>
                  <a:lnTo>
                    <a:pt x="170352" y="106434"/>
                  </a:lnTo>
                  <a:lnTo>
                    <a:pt x="205882" y="125870"/>
                  </a:lnTo>
                  <a:lnTo>
                    <a:pt x="233893" y="155508"/>
                  </a:lnTo>
                  <a:lnTo>
                    <a:pt x="252257" y="193089"/>
                  </a:lnTo>
                  <a:lnTo>
                    <a:pt x="258851" y="236359"/>
                  </a:lnTo>
                  <a:lnTo>
                    <a:pt x="258851" y="419595"/>
                  </a:lnTo>
                  <a:lnTo>
                    <a:pt x="259524" y="427088"/>
                  </a:lnTo>
                  <a:lnTo>
                    <a:pt x="246583" y="427088"/>
                  </a:lnTo>
                  <a:lnTo>
                    <a:pt x="245910" y="420268"/>
                  </a:lnTo>
                  <a:lnTo>
                    <a:pt x="245224" y="236359"/>
                  </a:lnTo>
                  <a:lnTo>
                    <a:pt x="236230" y="188645"/>
                  </a:lnTo>
                  <a:lnTo>
                    <a:pt x="211589" y="149425"/>
                  </a:lnTo>
                  <a:lnTo>
                    <a:pt x="174817" y="122849"/>
                  </a:lnTo>
                  <a:lnTo>
                    <a:pt x="129425" y="113068"/>
                  </a:lnTo>
                  <a:lnTo>
                    <a:pt x="84034" y="122849"/>
                  </a:lnTo>
                  <a:lnTo>
                    <a:pt x="47261" y="149425"/>
                  </a:lnTo>
                  <a:lnTo>
                    <a:pt x="22621" y="188645"/>
                  </a:lnTo>
                  <a:lnTo>
                    <a:pt x="13627" y="236359"/>
                  </a:lnTo>
                  <a:lnTo>
                    <a:pt x="13627" y="243166"/>
                  </a:lnTo>
                  <a:lnTo>
                    <a:pt x="13627" y="419595"/>
                  </a:lnTo>
                  <a:lnTo>
                    <a:pt x="13627" y="426402"/>
                  </a:lnTo>
                  <a:lnTo>
                    <a:pt x="0" y="426402"/>
                  </a:lnTo>
                  <a:lnTo>
                    <a:pt x="0" y="419595"/>
                  </a:lnTo>
                  <a:lnTo>
                    <a:pt x="0" y="243166"/>
                  </a:lnTo>
                  <a:lnTo>
                    <a:pt x="0" y="236359"/>
                  </a:lnTo>
                  <a:lnTo>
                    <a:pt x="0" y="6807"/>
                  </a:lnTo>
                  <a:lnTo>
                    <a:pt x="0" y="0"/>
                  </a:lnTo>
                  <a:lnTo>
                    <a:pt x="13627" y="0"/>
                  </a:lnTo>
                  <a:lnTo>
                    <a:pt x="13627" y="6807"/>
                  </a:lnTo>
                  <a:lnTo>
                    <a:pt x="13627" y="175132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 descr=""/>
          <p:cNvGrpSpPr/>
          <p:nvPr/>
        </p:nvGrpSpPr>
        <p:grpSpPr>
          <a:xfrm>
            <a:off x="3487798" y="831745"/>
            <a:ext cx="36830" cy="425450"/>
            <a:chOff x="3487798" y="831745"/>
            <a:chExt cx="36830" cy="425450"/>
          </a:xfrm>
        </p:grpSpPr>
        <p:sp>
          <p:nvSpPr>
            <p:cNvPr id="28" name="object 28" descr=""/>
            <p:cNvSpPr/>
            <p:nvPr/>
          </p:nvSpPr>
          <p:spPr>
            <a:xfrm>
              <a:off x="3498961" y="918524"/>
              <a:ext cx="13970" cy="327025"/>
            </a:xfrm>
            <a:custGeom>
              <a:avLst/>
              <a:gdLst/>
              <a:ahLst/>
              <a:cxnLst/>
              <a:rect l="l" t="t" r="r" b="b"/>
              <a:pathLst>
                <a:path w="13970" h="327025">
                  <a:moveTo>
                    <a:pt x="13627" y="0"/>
                  </a:moveTo>
                  <a:lnTo>
                    <a:pt x="0" y="0"/>
                  </a:lnTo>
                  <a:lnTo>
                    <a:pt x="0" y="326948"/>
                  </a:lnTo>
                  <a:lnTo>
                    <a:pt x="13627" y="326948"/>
                  </a:lnTo>
                  <a:lnTo>
                    <a:pt x="13627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3498961" y="918524"/>
              <a:ext cx="13970" cy="327025"/>
            </a:xfrm>
            <a:custGeom>
              <a:avLst/>
              <a:gdLst/>
              <a:ahLst/>
              <a:cxnLst/>
              <a:rect l="l" t="t" r="r" b="b"/>
              <a:pathLst>
                <a:path w="13970" h="327025">
                  <a:moveTo>
                    <a:pt x="0" y="6807"/>
                  </a:moveTo>
                  <a:lnTo>
                    <a:pt x="0" y="0"/>
                  </a:lnTo>
                  <a:lnTo>
                    <a:pt x="13627" y="0"/>
                  </a:lnTo>
                  <a:lnTo>
                    <a:pt x="13627" y="6807"/>
                  </a:lnTo>
                  <a:lnTo>
                    <a:pt x="13627" y="320141"/>
                  </a:lnTo>
                  <a:lnTo>
                    <a:pt x="13627" y="326948"/>
                  </a:lnTo>
                  <a:lnTo>
                    <a:pt x="0" y="326948"/>
                  </a:lnTo>
                  <a:lnTo>
                    <a:pt x="0" y="320141"/>
                  </a:lnTo>
                  <a:lnTo>
                    <a:pt x="0" y="680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3498961" y="842909"/>
              <a:ext cx="14604" cy="13970"/>
            </a:xfrm>
            <a:custGeom>
              <a:avLst/>
              <a:gdLst/>
              <a:ahLst/>
              <a:cxnLst/>
              <a:rect l="l" t="t" r="r" b="b"/>
              <a:pathLst>
                <a:path w="14604" h="13969">
                  <a:moveTo>
                    <a:pt x="14300" y="0"/>
                  </a:moveTo>
                  <a:lnTo>
                    <a:pt x="0" y="0"/>
                  </a:lnTo>
                  <a:lnTo>
                    <a:pt x="0" y="13627"/>
                  </a:lnTo>
                  <a:lnTo>
                    <a:pt x="14300" y="13627"/>
                  </a:lnTo>
                  <a:lnTo>
                    <a:pt x="14300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3498961" y="842909"/>
              <a:ext cx="14604" cy="13970"/>
            </a:xfrm>
            <a:custGeom>
              <a:avLst/>
              <a:gdLst/>
              <a:ahLst/>
              <a:cxnLst/>
              <a:rect l="l" t="t" r="r" b="b"/>
              <a:pathLst>
                <a:path w="14604" h="13969">
                  <a:moveTo>
                    <a:pt x="6807" y="13627"/>
                  </a:moveTo>
                  <a:lnTo>
                    <a:pt x="0" y="13627"/>
                  </a:lnTo>
                  <a:lnTo>
                    <a:pt x="0" y="0"/>
                  </a:lnTo>
                  <a:lnTo>
                    <a:pt x="6807" y="0"/>
                  </a:lnTo>
                  <a:lnTo>
                    <a:pt x="7493" y="0"/>
                  </a:lnTo>
                  <a:lnTo>
                    <a:pt x="14300" y="0"/>
                  </a:lnTo>
                  <a:lnTo>
                    <a:pt x="14300" y="13627"/>
                  </a:lnTo>
                  <a:lnTo>
                    <a:pt x="7493" y="13627"/>
                  </a:lnTo>
                  <a:lnTo>
                    <a:pt x="6807" y="1362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2" name="object 32" descr=""/>
          <p:cNvGrpSpPr/>
          <p:nvPr/>
        </p:nvGrpSpPr>
        <p:grpSpPr>
          <a:xfrm>
            <a:off x="3572964" y="829024"/>
            <a:ext cx="537210" cy="427990"/>
            <a:chOff x="3572964" y="829024"/>
            <a:chExt cx="537210" cy="427990"/>
          </a:xfrm>
        </p:grpSpPr>
        <p:sp>
          <p:nvSpPr>
            <p:cNvPr id="33" name="object 33" descr=""/>
            <p:cNvSpPr/>
            <p:nvPr/>
          </p:nvSpPr>
          <p:spPr>
            <a:xfrm>
              <a:off x="3584127" y="840187"/>
              <a:ext cx="177165" cy="405765"/>
            </a:xfrm>
            <a:custGeom>
              <a:avLst/>
              <a:gdLst/>
              <a:ahLst/>
              <a:cxnLst/>
              <a:rect l="l" t="t" r="r" b="b"/>
              <a:pathLst>
                <a:path w="177164" h="405765">
                  <a:moveTo>
                    <a:pt x="73558" y="0"/>
                  </a:moveTo>
                  <a:lnTo>
                    <a:pt x="59931" y="0"/>
                  </a:lnTo>
                  <a:lnTo>
                    <a:pt x="59931" y="78333"/>
                  </a:lnTo>
                  <a:lnTo>
                    <a:pt x="0" y="78333"/>
                  </a:lnTo>
                  <a:lnTo>
                    <a:pt x="0" y="91960"/>
                  </a:lnTo>
                  <a:lnTo>
                    <a:pt x="59931" y="91960"/>
                  </a:lnTo>
                  <a:lnTo>
                    <a:pt x="59931" y="319468"/>
                  </a:lnTo>
                  <a:lnTo>
                    <a:pt x="67404" y="355869"/>
                  </a:lnTo>
                  <a:lnTo>
                    <a:pt x="88541" y="382817"/>
                  </a:lnTo>
                  <a:lnTo>
                    <a:pt x="122960" y="399548"/>
                  </a:lnTo>
                  <a:lnTo>
                    <a:pt x="170281" y="405295"/>
                  </a:lnTo>
                  <a:lnTo>
                    <a:pt x="177088" y="405295"/>
                  </a:lnTo>
                  <a:lnTo>
                    <a:pt x="177088" y="391667"/>
                  </a:lnTo>
                  <a:lnTo>
                    <a:pt x="170281" y="391667"/>
                  </a:lnTo>
                  <a:lnTo>
                    <a:pt x="129692" y="387091"/>
                  </a:lnTo>
                  <a:lnTo>
                    <a:pt x="99445" y="373446"/>
                  </a:lnTo>
                  <a:lnTo>
                    <a:pt x="80436" y="350862"/>
                  </a:lnTo>
                  <a:lnTo>
                    <a:pt x="73558" y="319468"/>
                  </a:lnTo>
                  <a:lnTo>
                    <a:pt x="73558" y="91960"/>
                  </a:lnTo>
                  <a:lnTo>
                    <a:pt x="177088" y="91960"/>
                  </a:lnTo>
                  <a:lnTo>
                    <a:pt x="177088" y="78333"/>
                  </a:lnTo>
                  <a:lnTo>
                    <a:pt x="73558" y="78333"/>
                  </a:lnTo>
                  <a:lnTo>
                    <a:pt x="73558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3584127" y="840187"/>
              <a:ext cx="177165" cy="405765"/>
            </a:xfrm>
            <a:custGeom>
              <a:avLst/>
              <a:gdLst/>
              <a:ahLst/>
              <a:cxnLst/>
              <a:rect l="l" t="t" r="r" b="b"/>
              <a:pathLst>
                <a:path w="177164" h="405765">
                  <a:moveTo>
                    <a:pt x="73558" y="91960"/>
                  </a:moveTo>
                  <a:lnTo>
                    <a:pt x="73558" y="319468"/>
                  </a:lnTo>
                  <a:lnTo>
                    <a:pt x="80436" y="350862"/>
                  </a:lnTo>
                  <a:lnTo>
                    <a:pt x="99445" y="373446"/>
                  </a:lnTo>
                  <a:lnTo>
                    <a:pt x="129692" y="387091"/>
                  </a:lnTo>
                  <a:lnTo>
                    <a:pt x="170281" y="391667"/>
                  </a:lnTo>
                  <a:lnTo>
                    <a:pt x="177088" y="391667"/>
                  </a:lnTo>
                  <a:lnTo>
                    <a:pt x="177088" y="405295"/>
                  </a:lnTo>
                  <a:lnTo>
                    <a:pt x="170281" y="405295"/>
                  </a:lnTo>
                  <a:lnTo>
                    <a:pt x="122960" y="399548"/>
                  </a:lnTo>
                  <a:lnTo>
                    <a:pt x="88541" y="382817"/>
                  </a:lnTo>
                  <a:lnTo>
                    <a:pt x="67404" y="355869"/>
                  </a:lnTo>
                  <a:lnTo>
                    <a:pt x="59931" y="319468"/>
                  </a:lnTo>
                  <a:lnTo>
                    <a:pt x="59931" y="91960"/>
                  </a:lnTo>
                  <a:lnTo>
                    <a:pt x="6807" y="91960"/>
                  </a:lnTo>
                  <a:lnTo>
                    <a:pt x="0" y="91960"/>
                  </a:lnTo>
                  <a:lnTo>
                    <a:pt x="0" y="78333"/>
                  </a:lnTo>
                  <a:lnTo>
                    <a:pt x="6807" y="78333"/>
                  </a:lnTo>
                  <a:lnTo>
                    <a:pt x="59931" y="78333"/>
                  </a:lnTo>
                  <a:lnTo>
                    <a:pt x="59931" y="6807"/>
                  </a:lnTo>
                  <a:lnTo>
                    <a:pt x="59931" y="0"/>
                  </a:lnTo>
                  <a:lnTo>
                    <a:pt x="73558" y="0"/>
                  </a:lnTo>
                  <a:lnTo>
                    <a:pt x="73558" y="6807"/>
                  </a:lnTo>
                  <a:lnTo>
                    <a:pt x="73558" y="78333"/>
                  </a:lnTo>
                  <a:lnTo>
                    <a:pt x="170281" y="78333"/>
                  </a:lnTo>
                  <a:lnTo>
                    <a:pt x="177088" y="78333"/>
                  </a:lnTo>
                  <a:lnTo>
                    <a:pt x="177088" y="91960"/>
                  </a:lnTo>
                  <a:lnTo>
                    <a:pt x="170281" y="91960"/>
                  </a:lnTo>
                  <a:lnTo>
                    <a:pt x="73558" y="91960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3798713" y="918522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20" h="327025">
                  <a:moveTo>
                    <a:pt x="149860" y="0"/>
                  </a:moveTo>
                  <a:lnTo>
                    <a:pt x="102360" y="8239"/>
                  </a:lnTo>
                  <a:lnTo>
                    <a:pt x="61206" y="31256"/>
                  </a:lnTo>
                  <a:lnTo>
                    <a:pt x="28815" y="66503"/>
                  </a:lnTo>
                  <a:lnTo>
                    <a:pt x="7606" y="111430"/>
                  </a:lnTo>
                  <a:lnTo>
                    <a:pt x="0" y="163487"/>
                  </a:lnTo>
                  <a:lnTo>
                    <a:pt x="7606" y="215537"/>
                  </a:lnTo>
                  <a:lnTo>
                    <a:pt x="28815" y="260460"/>
                  </a:lnTo>
                  <a:lnTo>
                    <a:pt x="61206" y="295705"/>
                  </a:lnTo>
                  <a:lnTo>
                    <a:pt x="102360" y="318722"/>
                  </a:lnTo>
                  <a:lnTo>
                    <a:pt x="149860" y="326961"/>
                  </a:lnTo>
                  <a:lnTo>
                    <a:pt x="197210" y="321039"/>
                  </a:lnTo>
                  <a:lnTo>
                    <a:pt x="215008" y="313334"/>
                  </a:lnTo>
                  <a:lnTo>
                    <a:pt x="149860" y="313334"/>
                  </a:lnTo>
                  <a:lnTo>
                    <a:pt x="107519" y="306129"/>
                  </a:lnTo>
                  <a:lnTo>
                    <a:pt x="70813" y="285997"/>
                  </a:lnTo>
                  <a:lnTo>
                    <a:pt x="41667" y="255164"/>
                  </a:lnTo>
                  <a:lnTo>
                    <a:pt x="22005" y="215855"/>
                  </a:lnTo>
                  <a:lnTo>
                    <a:pt x="13754" y="170294"/>
                  </a:lnTo>
                  <a:lnTo>
                    <a:pt x="299720" y="170294"/>
                  </a:lnTo>
                  <a:lnTo>
                    <a:pt x="299720" y="163487"/>
                  </a:lnTo>
                  <a:lnTo>
                    <a:pt x="298714" y="156667"/>
                  </a:lnTo>
                  <a:lnTo>
                    <a:pt x="13754" y="156667"/>
                  </a:lnTo>
                  <a:lnTo>
                    <a:pt x="22005" y="111106"/>
                  </a:lnTo>
                  <a:lnTo>
                    <a:pt x="41667" y="71796"/>
                  </a:lnTo>
                  <a:lnTo>
                    <a:pt x="70813" y="40963"/>
                  </a:lnTo>
                  <a:lnTo>
                    <a:pt x="107519" y="20832"/>
                  </a:lnTo>
                  <a:lnTo>
                    <a:pt x="149860" y="13627"/>
                  </a:lnTo>
                  <a:lnTo>
                    <a:pt x="206716" y="13627"/>
                  </a:lnTo>
                  <a:lnTo>
                    <a:pt x="197090" y="8239"/>
                  </a:lnTo>
                  <a:lnTo>
                    <a:pt x="149860" y="0"/>
                  </a:lnTo>
                  <a:close/>
                </a:path>
                <a:path w="299720" h="327025">
                  <a:moveTo>
                    <a:pt x="269735" y="252704"/>
                  </a:moveTo>
                  <a:lnTo>
                    <a:pt x="251867" y="273482"/>
                  </a:lnTo>
                  <a:lnTo>
                    <a:pt x="226909" y="293239"/>
                  </a:lnTo>
                  <a:lnTo>
                    <a:pt x="193395" y="307886"/>
                  </a:lnTo>
                  <a:lnTo>
                    <a:pt x="149860" y="313334"/>
                  </a:lnTo>
                  <a:lnTo>
                    <a:pt x="215008" y="313334"/>
                  </a:lnTo>
                  <a:lnTo>
                    <a:pt x="233897" y="305157"/>
                  </a:lnTo>
                  <a:lnTo>
                    <a:pt x="261261" y="283657"/>
                  </a:lnTo>
                  <a:lnTo>
                    <a:pt x="280644" y="260883"/>
                  </a:lnTo>
                  <a:lnTo>
                    <a:pt x="269735" y="252704"/>
                  </a:lnTo>
                  <a:close/>
                </a:path>
                <a:path w="299720" h="327025">
                  <a:moveTo>
                    <a:pt x="206716" y="13627"/>
                  </a:moveTo>
                  <a:lnTo>
                    <a:pt x="149860" y="13627"/>
                  </a:lnTo>
                  <a:lnTo>
                    <a:pt x="193058" y="21179"/>
                  </a:lnTo>
                  <a:lnTo>
                    <a:pt x="230470" y="42006"/>
                  </a:lnTo>
                  <a:lnTo>
                    <a:pt x="259904" y="73360"/>
                  </a:lnTo>
                  <a:lnTo>
                    <a:pt x="279171" y="112496"/>
                  </a:lnTo>
                  <a:lnTo>
                    <a:pt x="286080" y="156667"/>
                  </a:lnTo>
                  <a:lnTo>
                    <a:pt x="298714" y="156667"/>
                  </a:lnTo>
                  <a:lnTo>
                    <a:pt x="292045" y="111430"/>
                  </a:lnTo>
                  <a:lnTo>
                    <a:pt x="270703" y="66503"/>
                  </a:lnTo>
                  <a:lnTo>
                    <a:pt x="238211" y="31256"/>
                  </a:lnTo>
                  <a:lnTo>
                    <a:pt x="206716" y="13627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3798713" y="918522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20" h="327025">
                  <a:moveTo>
                    <a:pt x="13754" y="156667"/>
                  </a:moveTo>
                  <a:lnTo>
                    <a:pt x="286080" y="156667"/>
                  </a:lnTo>
                  <a:lnTo>
                    <a:pt x="279171" y="112496"/>
                  </a:lnTo>
                  <a:lnTo>
                    <a:pt x="259904" y="73360"/>
                  </a:lnTo>
                  <a:lnTo>
                    <a:pt x="230470" y="42006"/>
                  </a:lnTo>
                  <a:lnTo>
                    <a:pt x="193058" y="21179"/>
                  </a:lnTo>
                  <a:lnTo>
                    <a:pt x="149860" y="13627"/>
                  </a:lnTo>
                  <a:lnTo>
                    <a:pt x="107519" y="20832"/>
                  </a:lnTo>
                  <a:lnTo>
                    <a:pt x="70813" y="40963"/>
                  </a:lnTo>
                  <a:lnTo>
                    <a:pt x="41667" y="71796"/>
                  </a:lnTo>
                  <a:lnTo>
                    <a:pt x="22005" y="111106"/>
                  </a:lnTo>
                  <a:lnTo>
                    <a:pt x="13754" y="156667"/>
                  </a:lnTo>
                  <a:close/>
                </a:path>
                <a:path w="299720" h="327025">
                  <a:moveTo>
                    <a:pt x="269735" y="252704"/>
                  </a:moveTo>
                  <a:lnTo>
                    <a:pt x="233897" y="305157"/>
                  </a:lnTo>
                  <a:lnTo>
                    <a:pt x="197210" y="321039"/>
                  </a:lnTo>
                  <a:lnTo>
                    <a:pt x="149860" y="326961"/>
                  </a:lnTo>
                  <a:lnTo>
                    <a:pt x="102360" y="318722"/>
                  </a:lnTo>
                  <a:lnTo>
                    <a:pt x="61206" y="295705"/>
                  </a:lnTo>
                  <a:lnTo>
                    <a:pt x="28815" y="260460"/>
                  </a:lnTo>
                  <a:lnTo>
                    <a:pt x="7606" y="215537"/>
                  </a:lnTo>
                  <a:lnTo>
                    <a:pt x="0" y="163487"/>
                  </a:lnTo>
                  <a:lnTo>
                    <a:pt x="7606" y="111430"/>
                  </a:lnTo>
                  <a:lnTo>
                    <a:pt x="28815" y="66503"/>
                  </a:lnTo>
                  <a:lnTo>
                    <a:pt x="61206" y="31256"/>
                  </a:lnTo>
                  <a:lnTo>
                    <a:pt x="102360" y="8239"/>
                  </a:lnTo>
                  <a:lnTo>
                    <a:pt x="149860" y="0"/>
                  </a:lnTo>
                  <a:lnTo>
                    <a:pt x="197090" y="8239"/>
                  </a:lnTo>
                  <a:lnTo>
                    <a:pt x="238211" y="31256"/>
                  </a:lnTo>
                  <a:lnTo>
                    <a:pt x="270703" y="66503"/>
                  </a:lnTo>
                  <a:lnTo>
                    <a:pt x="292045" y="111430"/>
                  </a:lnTo>
                  <a:lnTo>
                    <a:pt x="299720" y="163487"/>
                  </a:lnTo>
                  <a:lnTo>
                    <a:pt x="299720" y="170294"/>
                  </a:lnTo>
                  <a:lnTo>
                    <a:pt x="292887" y="170294"/>
                  </a:lnTo>
                  <a:lnTo>
                    <a:pt x="13754" y="170294"/>
                  </a:lnTo>
                  <a:lnTo>
                    <a:pt x="22005" y="215855"/>
                  </a:lnTo>
                  <a:lnTo>
                    <a:pt x="41667" y="255164"/>
                  </a:lnTo>
                  <a:lnTo>
                    <a:pt x="70813" y="285997"/>
                  </a:lnTo>
                  <a:lnTo>
                    <a:pt x="107519" y="306129"/>
                  </a:lnTo>
                  <a:lnTo>
                    <a:pt x="149860" y="313334"/>
                  </a:lnTo>
                  <a:lnTo>
                    <a:pt x="193395" y="307886"/>
                  </a:lnTo>
                  <a:lnTo>
                    <a:pt x="226909" y="293239"/>
                  </a:lnTo>
                  <a:lnTo>
                    <a:pt x="251867" y="273482"/>
                  </a:lnTo>
                  <a:lnTo>
                    <a:pt x="269735" y="252704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7" name="object 3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58141" y="1200947"/>
            <a:ext cx="84988" cy="115633"/>
          </a:xfrm>
          <a:prstGeom prst="rect">
            <a:avLst/>
          </a:prstGeom>
        </p:spPr>
      </p:pic>
      <p:grpSp>
        <p:nvGrpSpPr>
          <p:cNvPr id="38" name="object 38" descr=""/>
          <p:cNvGrpSpPr/>
          <p:nvPr/>
        </p:nvGrpSpPr>
        <p:grpSpPr>
          <a:xfrm>
            <a:off x="4506244" y="907355"/>
            <a:ext cx="300355" cy="349885"/>
            <a:chOff x="4506244" y="907355"/>
            <a:chExt cx="300355" cy="349885"/>
          </a:xfrm>
        </p:grpSpPr>
        <p:sp>
          <p:nvSpPr>
            <p:cNvPr id="39" name="object 39" descr=""/>
            <p:cNvSpPr/>
            <p:nvPr/>
          </p:nvSpPr>
          <p:spPr>
            <a:xfrm>
              <a:off x="4517407" y="918518"/>
              <a:ext cx="278130" cy="327025"/>
            </a:xfrm>
            <a:custGeom>
              <a:avLst/>
              <a:gdLst/>
              <a:ahLst/>
              <a:cxnLst/>
              <a:rect l="l" t="t" r="r" b="b"/>
              <a:pathLst>
                <a:path w="278129" h="327025">
                  <a:moveTo>
                    <a:pt x="141681" y="0"/>
                  </a:moveTo>
                  <a:lnTo>
                    <a:pt x="97129" y="8240"/>
                  </a:lnTo>
                  <a:lnTo>
                    <a:pt x="58265" y="31260"/>
                  </a:lnTo>
                  <a:lnTo>
                    <a:pt x="27509" y="66508"/>
                  </a:lnTo>
                  <a:lnTo>
                    <a:pt x="7280" y="111434"/>
                  </a:lnTo>
                  <a:lnTo>
                    <a:pt x="0" y="163487"/>
                  </a:lnTo>
                  <a:lnTo>
                    <a:pt x="7280" y="215537"/>
                  </a:lnTo>
                  <a:lnTo>
                    <a:pt x="27509" y="260460"/>
                  </a:lnTo>
                  <a:lnTo>
                    <a:pt x="58265" y="295705"/>
                  </a:lnTo>
                  <a:lnTo>
                    <a:pt x="97129" y="318722"/>
                  </a:lnTo>
                  <a:lnTo>
                    <a:pt x="141681" y="326961"/>
                  </a:lnTo>
                  <a:lnTo>
                    <a:pt x="180212" y="320333"/>
                  </a:lnTo>
                  <a:lnTo>
                    <a:pt x="193099" y="313334"/>
                  </a:lnTo>
                  <a:lnTo>
                    <a:pt x="141681" y="313334"/>
                  </a:lnTo>
                  <a:lnTo>
                    <a:pt x="101159" y="305727"/>
                  </a:lnTo>
                  <a:lnTo>
                    <a:pt x="65998" y="284519"/>
                  </a:lnTo>
                  <a:lnTo>
                    <a:pt x="38291" y="252130"/>
                  </a:lnTo>
                  <a:lnTo>
                    <a:pt x="20132" y="210980"/>
                  </a:lnTo>
                  <a:lnTo>
                    <a:pt x="13614" y="163487"/>
                  </a:lnTo>
                  <a:lnTo>
                    <a:pt x="20132" y="115992"/>
                  </a:lnTo>
                  <a:lnTo>
                    <a:pt x="38291" y="74838"/>
                  </a:lnTo>
                  <a:lnTo>
                    <a:pt x="65998" y="42446"/>
                  </a:lnTo>
                  <a:lnTo>
                    <a:pt x="101159" y="21235"/>
                  </a:lnTo>
                  <a:lnTo>
                    <a:pt x="141681" y="13627"/>
                  </a:lnTo>
                  <a:lnTo>
                    <a:pt x="193098" y="13627"/>
                  </a:lnTo>
                  <a:lnTo>
                    <a:pt x="180212" y="6628"/>
                  </a:lnTo>
                  <a:lnTo>
                    <a:pt x="141681" y="0"/>
                  </a:lnTo>
                  <a:close/>
                </a:path>
                <a:path w="278129" h="327025">
                  <a:moveTo>
                    <a:pt x="277914" y="235140"/>
                  </a:moveTo>
                  <a:lnTo>
                    <a:pt x="264287" y="235140"/>
                  </a:lnTo>
                  <a:lnTo>
                    <a:pt x="264287" y="326961"/>
                  </a:lnTo>
                  <a:lnTo>
                    <a:pt x="277914" y="326961"/>
                  </a:lnTo>
                  <a:lnTo>
                    <a:pt x="277914" y="235140"/>
                  </a:lnTo>
                  <a:close/>
                </a:path>
                <a:path w="278129" h="327025">
                  <a:moveTo>
                    <a:pt x="193098" y="13627"/>
                  </a:moveTo>
                  <a:lnTo>
                    <a:pt x="141681" y="13627"/>
                  </a:lnTo>
                  <a:lnTo>
                    <a:pt x="180328" y="21299"/>
                  </a:lnTo>
                  <a:lnTo>
                    <a:pt x="213971" y="42639"/>
                  </a:lnTo>
                  <a:lnTo>
                    <a:pt x="240551" y="75129"/>
                  </a:lnTo>
                  <a:lnTo>
                    <a:pt x="258009" y="116251"/>
                  </a:lnTo>
                  <a:lnTo>
                    <a:pt x="264287" y="163487"/>
                  </a:lnTo>
                  <a:lnTo>
                    <a:pt x="258009" y="210721"/>
                  </a:lnTo>
                  <a:lnTo>
                    <a:pt x="240551" y="251840"/>
                  </a:lnTo>
                  <a:lnTo>
                    <a:pt x="213971" y="284325"/>
                  </a:lnTo>
                  <a:lnTo>
                    <a:pt x="180328" y="305662"/>
                  </a:lnTo>
                  <a:lnTo>
                    <a:pt x="141681" y="313334"/>
                  </a:lnTo>
                  <a:lnTo>
                    <a:pt x="193099" y="313334"/>
                  </a:lnTo>
                  <a:lnTo>
                    <a:pt x="214642" y="301634"/>
                  </a:lnTo>
                  <a:lnTo>
                    <a:pt x="243243" y="272643"/>
                  </a:lnTo>
                  <a:lnTo>
                    <a:pt x="264287" y="235140"/>
                  </a:lnTo>
                  <a:lnTo>
                    <a:pt x="277914" y="235140"/>
                  </a:lnTo>
                  <a:lnTo>
                    <a:pt x="277914" y="91833"/>
                  </a:lnTo>
                  <a:lnTo>
                    <a:pt x="264287" y="91833"/>
                  </a:lnTo>
                  <a:lnTo>
                    <a:pt x="243243" y="54322"/>
                  </a:lnTo>
                  <a:lnTo>
                    <a:pt x="214642" y="25328"/>
                  </a:lnTo>
                  <a:lnTo>
                    <a:pt x="193098" y="13627"/>
                  </a:lnTo>
                  <a:close/>
                </a:path>
                <a:path w="278129" h="327025">
                  <a:moveTo>
                    <a:pt x="277914" y="0"/>
                  </a:moveTo>
                  <a:lnTo>
                    <a:pt x="264287" y="0"/>
                  </a:lnTo>
                  <a:lnTo>
                    <a:pt x="264287" y="91833"/>
                  </a:lnTo>
                  <a:lnTo>
                    <a:pt x="277914" y="91833"/>
                  </a:lnTo>
                  <a:lnTo>
                    <a:pt x="277914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517407" y="918518"/>
              <a:ext cx="278130" cy="327025"/>
            </a:xfrm>
            <a:custGeom>
              <a:avLst/>
              <a:gdLst/>
              <a:ahLst/>
              <a:cxnLst/>
              <a:rect l="l" t="t" r="r" b="b"/>
              <a:pathLst>
                <a:path w="278129" h="327025">
                  <a:moveTo>
                    <a:pt x="13614" y="163487"/>
                  </a:moveTo>
                  <a:lnTo>
                    <a:pt x="20132" y="210980"/>
                  </a:lnTo>
                  <a:lnTo>
                    <a:pt x="38291" y="252130"/>
                  </a:lnTo>
                  <a:lnTo>
                    <a:pt x="65998" y="284519"/>
                  </a:lnTo>
                  <a:lnTo>
                    <a:pt x="101159" y="305727"/>
                  </a:lnTo>
                  <a:lnTo>
                    <a:pt x="141681" y="313334"/>
                  </a:lnTo>
                  <a:lnTo>
                    <a:pt x="180328" y="305662"/>
                  </a:lnTo>
                  <a:lnTo>
                    <a:pt x="213971" y="284325"/>
                  </a:lnTo>
                  <a:lnTo>
                    <a:pt x="240551" y="251840"/>
                  </a:lnTo>
                  <a:lnTo>
                    <a:pt x="258009" y="210721"/>
                  </a:lnTo>
                  <a:lnTo>
                    <a:pt x="264287" y="163487"/>
                  </a:lnTo>
                  <a:lnTo>
                    <a:pt x="258009" y="116251"/>
                  </a:lnTo>
                  <a:lnTo>
                    <a:pt x="240551" y="75129"/>
                  </a:lnTo>
                  <a:lnTo>
                    <a:pt x="213971" y="42639"/>
                  </a:lnTo>
                  <a:lnTo>
                    <a:pt x="180328" y="21299"/>
                  </a:lnTo>
                  <a:lnTo>
                    <a:pt x="141681" y="13627"/>
                  </a:lnTo>
                  <a:lnTo>
                    <a:pt x="101159" y="21235"/>
                  </a:lnTo>
                  <a:lnTo>
                    <a:pt x="65998" y="42446"/>
                  </a:lnTo>
                  <a:lnTo>
                    <a:pt x="38291" y="74838"/>
                  </a:lnTo>
                  <a:lnTo>
                    <a:pt x="20132" y="115992"/>
                  </a:lnTo>
                  <a:lnTo>
                    <a:pt x="13614" y="163487"/>
                  </a:lnTo>
                  <a:close/>
                </a:path>
                <a:path w="278129" h="327025">
                  <a:moveTo>
                    <a:pt x="0" y="163487"/>
                  </a:moveTo>
                  <a:lnTo>
                    <a:pt x="7280" y="111434"/>
                  </a:lnTo>
                  <a:lnTo>
                    <a:pt x="27509" y="66508"/>
                  </a:lnTo>
                  <a:lnTo>
                    <a:pt x="58265" y="31260"/>
                  </a:lnTo>
                  <a:lnTo>
                    <a:pt x="97129" y="8240"/>
                  </a:lnTo>
                  <a:lnTo>
                    <a:pt x="141681" y="0"/>
                  </a:lnTo>
                  <a:lnTo>
                    <a:pt x="180212" y="6628"/>
                  </a:lnTo>
                  <a:lnTo>
                    <a:pt x="214642" y="25328"/>
                  </a:lnTo>
                  <a:lnTo>
                    <a:pt x="243243" y="54322"/>
                  </a:lnTo>
                  <a:lnTo>
                    <a:pt x="264287" y="91833"/>
                  </a:lnTo>
                  <a:lnTo>
                    <a:pt x="264287" y="6819"/>
                  </a:lnTo>
                  <a:lnTo>
                    <a:pt x="264287" y="0"/>
                  </a:lnTo>
                  <a:lnTo>
                    <a:pt x="277914" y="0"/>
                  </a:lnTo>
                  <a:lnTo>
                    <a:pt x="277914" y="6819"/>
                  </a:lnTo>
                  <a:lnTo>
                    <a:pt x="277914" y="163487"/>
                  </a:lnTo>
                  <a:lnTo>
                    <a:pt x="277914" y="320154"/>
                  </a:lnTo>
                  <a:lnTo>
                    <a:pt x="277914" y="326961"/>
                  </a:lnTo>
                  <a:lnTo>
                    <a:pt x="264287" y="326961"/>
                  </a:lnTo>
                  <a:lnTo>
                    <a:pt x="264287" y="320154"/>
                  </a:lnTo>
                  <a:lnTo>
                    <a:pt x="264287" y="235140"/>
                  </a:lnTo>
                  <a:lnTo>
                    <a:pt x="243243" y="272643"/>
                  </a:lnTo>
                  <a:lnTo>
                    <a:pt x="214642" y="301634"/>
                  </a:lnTo>
                  <a:lnTo>
                    <a:pt x="180212" y="320333"/>
                  </a:lnTo>
                  <a:lnTo>
                    <a:pt x="141681" y="326961"/>
                  </a:lnTo>
                  <a:lnTo>
                    <a:pt x="97129" y="318722"/>
                  </a:lnTo>
                  <a:lnTo>
                    <a:pt x="58265" y="295705"/>
                  </a:lnTo>
                  <a:lnTo>
                    <a:pt x="27509" y="260460"/>
                  </a:lnTo>
                  <a:lnTo>
                    <a:pt x="7280" y="215537"/>
                  </a:lnTo>
                  <a:lnTo>
                    <a:pt x="0" y="16348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1" name="object 41" descr=""/>
          <p:cNvGrpSpPr/>
          <p:nvPr/>
        </p:nvGrpSpPr>
        <p:grpSpPr>
          <a:xfrm>
            <a:off x="4889794" y="907366"/>
            <a:ext cx="281940" cy="350520"/>
            <a:chOff x="4889794" y="907366"/>
            <a:chExt cx="281940" cy="350520"/>
          </a:xfrm>
        </p:grpSpPr>
        <p:sp>
          <p:nvSpPr>
            <p:cNvPr id="42" name="object 42" descr=""/>
            <p:cNvSpPr/>
            <p:nvPr/>
          </p:nvSpPr>
          <p:spPr>
            <a:xfrm>
              <a:off x="4900957" y="918530"/>
              <a:ext cx="259715" cy="327660"/>
            </a:xfrm>
            <a:custGeom>
              <a:avLst/>
              <a:gdLst/>
              <a:ahLst/>
              <a:cxnLst/>
              <a:rect l="l" t="t" r="r" b="b"/>
              <a:pathLst>
                <a:path w="259714" h="327659">
                  <a:moveTo>
                    <a:pt x="129425" y="0"/>
                  </a:moveTo>
                  <a:lnTo>
                    <a:pt x="92922" y="5515"/>
                  </a:lnTo>
                  <a:lnTo>
                    <a:pt x="60466" y="21013"/>
                  </a:lnTo>
                  <a:lnTo>
                    <a:pt x="33536" y="44925"/>
                  </a:lnTo>
                  <a:lnTo>
                    <a:pt x="13614" y="75679"/>
                  </a:lnTo>
                  <a:lnTo>
                    <a:pt x="13614" y="0"/>
                  </a:lnTo>
                  <a:lnTo>
                    <a:pt x="0" y="0"/>
                  </a:lnTo>
                  <a:lnTo>
                    <a:pt x="0" y="326948"/>
                  </a:lnTo>
                  <a:lnTo>
                    <a:pt x="13614" y="326948"/>
                  </a:lnTo>
                  <a:lnTo>
                    <a:pt x="13614" y="136905"/>
                  </a:lnTo>
                  <a:lnTo>
                    <a:pt x="22608" y="89191"/>
                  </a:lnTo>
                  <a:lnTo>
                    <a:pt x="47250" y="49971"/>
                  </a:lnTo>
                  <a:lnTo>
                    <a:pt x="84026" y="23395"/>
                  </a:lnTo>
                  <a:lnTo>
                    <a:pt x="129425" y="13614"/>
                  </a:lnTo>
                  <a:lnTo>
                    <a:pt x="174811" y="23395"/>
                  </a:lnTo>
                  <a:lnTo>
                    <a:pt x="211585" y="49971"/>
                  </a:lnTo>
                  <a:lnTo>
                    <a:pt x="236228" y="89191"/>
                  </a:lnTo>
                  <a:lnTo>
                    <a:pt x="245224" y="136905"/>
                  </a:lnTo>
                  <a:lnTo>
                    <a:pt x="245897" y="320814"/>
                  </a:lnTo>
                  <a:lnTo>
                    <a:pt x="246570" y="327634"/>
                  </a:lnTo>
                  <a:lnTo>
                    <a:pt x="259524" y="327634"/>
                  </a:lnTo>
                  <a:lnTo>
                    <a:pt x="258838" y="320141"/>
                  </a:lnTo>
                  <a:lnTo>
                    <a:pt x="258838" y="136905"/>
                  </a:lnTo>
                  <a:lnTo>
                    <a:pt x="252245" y="93636"/>
                  </a:lnTo>
                  <a:lnTo>
                    <a:pt x="233881" y="56054"/>
                  </a:lnTo>
                  <a:lnTo>
                    <a:pt x="205872" y="26417"/>
                  </a:lnTo>
                  <a:lnTo>
                    <a:pt x="170345" y="6980"/>
                  </a:lnTo>
                  <a:lnTo>
                    <a:pt x="129425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900957" y="918530"/>
              <a:ext cx="259715" cy="327660"/>
            </a:xfrm>
            <a:custGeom>
              <a:avLst/>
              <a:gdLst/>
              <a:ahLst/>
              <a:cxnLst/>
              <a:rect l="l" t="t" r="r" b="b"/>
              <a:pathLst>
                <a:path w="259714" h="327659">
                  <a:moveTo>
                    <a:pt x="258838" y="320141"/>
                  </a:moveTo>
                  <a:lnTo>
                    <a:pt x="259524" y="327634"/>
                  </a:lnTo>
                  <a:lnTo>
                    <a:pt x="246570" y="327634"/>
                  </a:lnTo>
                  <a:lnTo>
                    <a:pt x="245897" y="320814"/>
                  </a:lnTo>
                  <a:lnTo>
                    <a:pt x="245224" y="136905"/>
                  </a:lnTo>
                  <a:lnTo>
                    <a:pt x="236228" y="89191"/>
                  </a:lnTo>
                  <a:lnTo>
                    <a:pt x="211585" y="49971"/>
                  </a:lnTo>
                  <a:lnTo>
                    <a:pt x="174811" y="23395"/>
                  </a:lnTo>
                  <a:lnTo>
                    <a:pt x="129425" y="13614"/>
                  </a:lnTo>
                  <a:lnTo>
                    <a:pt x="84026" y="23395"/>
                  </a:lnTo>
                  <a:lnTo>
                    <a:pt x="47250" y="49971"/>
                  </a:lnTo>
                  <a:lnTo>
                    <a:pt x="22608" y="89191"/>
                  </a:lnTo>
                  <a:lnTo>
                    <a:pt x="13614" y="136905"/>
                  </a:lnTo>
                  <a:lnTo>
                    <a:pt x="13614" y="143713"/>
                  </a:lnTo>
                  <a:lnTo>
                    <a:pt x="13614" y="320141"/>
                  </a:lnTo>
                  <a:lnTo>
                    <a:pt x="13614" y="326948"/>
                  </a:lnTo>
                  <a:lnTo>
                    <a:pt x="0" y="326948"/>
                  </a:lnTo>
                  <a:lnTo>
                    <a:pt x="0" y="320141"/>
                  </a:lnTo>
                  <a:lnTo>
                    <a:pt x="0" y="143713"/>
                  </a:lnTo>
                  <a:lnTo>
                    <a:pt x="0" y="136905"/>
                  </a:lnTo>
                  <a:lnTo>
                    <a:pt x="0" y="6807"/>
                  </a:lnTo>
                  <a:lnTo>
                    <a:pt x="0" y="0"/>
                  </a:lnTo>
                  <a:lnTo>
                    <a:pt x="13614" y="0"/>
                  </a:lnTo>
                  <a:lnTo>
                    <a:pt x="13614" y="6807"/>
                  </a:lnTo>
                  <a:lnTo>
                    <a:pt x="13614" y="75679"/>
                  </a:lnTo>
                  <a:lnTo>
                    <a:pt x="33536" y="44925"/>
                  </a:lnTo>
                  <a:lnTo>
                    <a:pt x="60466" y="21013"/>
                  </a:lnTo>
                  <a:lnTo>
                    <a:pt x="92922" y="5515"/>
                  </a:lnTo>
                  <a:lnTo>
                    <a:pt x="129425" y="0"/>
                  </a:lnTo>
                  <a:lnTo>
                    <a:pt x="170345" y="6980"/>
                  </a:lnTo>
                  <a:lnTo>
                    <a:pt x="205872" y="26417"/>
                  </a:lnTo>
                  <a:lnTo>
                    <a:pt x="233881" y="56054"/>
                  </a:lnTo>
                  <a:lnTo>
                    <a:pt x="252245" y="93636"/>
                  </a:lnTo>
                  <a:lnTo>
                    <a:pt x="258838" y="136905"/>
                  </a:lnTo>
                  <a:lnTo>
                    <a:pt x="258838" y="320141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4" name="object 44" descr=""/>
          <p:cNvGrpSpPr/>
          <p:nvPr/>
        </p:nvGrpSpPr>
        <p:grpSpPr>
          <a:xfrm>
            <a:off x="5227007" y="764315"/>
            <a:ext cx="322580" cy="492759"/>
            <a:chOff x="5227007" y="764315"/>
            <a:chExt cx="322580" cy="492759"/>
          </a:xfrm>
        </p:grpSpPr>
        <p:sp>
          <p:nvSpPr>
            <p:cNvPr id="45" name="object 45" descr=""/>
            <p:cNvSpPr/>
            <p:nvPr/>
          </p:nvSpPr>
          <p:spPr>
            <a:xfrm>
              <a:off x="5238170" y="775478"/>
              <a:ext cx="299720" cy="470534"/>
            </a:xfrm>
            <a:custGeom>
              <a:avLst/>
              <a:gdLst/>
              <a:ahLst/>
              <a:cxnLst/>
              <a:rect l="l" t="t" r="r" b="b"/>
              <a:pathLst>
                <a:path w="299720" h="470534">
                  <a:moveTo>
                    <a:pt x="149860" y="143040"/>
                  </a:moveTo>
                  <a:lnTo>
                    <a:pt x="102882" y="151280"/>
                  </a:lnTo>
                  <a:lnTo>
                    <a:pt x="61793" y="174300"/>
                  </a:lnTo>
                  <a:lnTo>
                    <a:pt x="29206" y="209548"/>
                  </a:lnTo>
                  <a:lnTo>
                    <a:pt x="7737" y="254474"/>
                  </a:lnTo>
                  <a:lnTo>
                    <a:pt x="0" y="306527"/>
                  </a:lnTo>
                  <a:lnTo>
                    <a:pt x="7737" y="358578"/>
                  </a:lnTo>
                  <a:lnTo>
                    <a:pt x="29206" y="403500"/>
                  </a:lnTo>
                  <a:lnTo>
                    <a:pt x="61793" y="438745"/>
                  </a:lnTo>
                  <a:lnTo>
                    <a:pt x="102882" y="461762"/>
                  </a:lnTo>
                  <a:lnTo>
                    <a:pt x="149860" y="470001"/>
                  </a:lnTo>
                  <a:lnTo>
                    <a:pt x="193216" y="463091"/>
                  </a:lnTo>
                  <a:lnTo>
                    <a:pt x="206503" y="456374"/>
                  </a:lnTo>
                  <a:lnTo>
                    <a:pt x="149860" y="456374"/>
                  </a:lnTo>
                  <a:lnTo>
                    <a:pt x="106912" y="448767"/>
                  </a:lnTo>
                  <a:lnTo>
                    <a:pt x="69526" y="427559"/>
                  </a:lnTo>
                  <a:lnTo>
                    <a:pt x="39989" y="395170"/>
                  </a:lnTo>
                  <a:lnTo>
                    <a:pt x="20589" y="354020"/>
                  </a:lnTo>
                  <a:lnTo>
                    <a:pt x="13614" y="306527"/>
                  </a:lnTo>
                  <a:lnTo>
                    <a:pt x="20589" y="259032"/>
                  </a:lnTo>
                  <a:lnTo>
                    <a:pt x="39989" y="217878"/>
                  </a:lnTo>
                  <a:lnTo>
                    <a:pt x="69526" y="185486"/>
                  </a:lnTo>
                  <a:lnTo>
                    <a:pt x="106912" y="164275"/>
                  </a:lnTo>
                  <a:lnTo>
                    <a:pt x="149860" y="156667"/>
                  </a:lnTo>
                  <a:lnTo>
                    <a:pt x="206503" y="156667"/>
                  </a:lnTo>
                  <a:lnTo>
                    <a:pt x="193216" y="149949"/>
                  </a:lnTo>
                  <a:lnTo>
                    <a:pt x="149860" y="143040"/>
                  </a:lnTo>
                  <a:close/>
                </a:path>
                <a:path w="299720" h="470534">
                  <a:moveTo>
                    <a:pt x="299694" y="375018"/>
                  </a:moveTo>
                  <a:lnTo>
                    <a:pt x="286080" y="375018"/>
                  </a:lnTo>
                  <a:lnTo>
                    <a:pt x="286080" y="470001"/>
                  </a:lnTo>
                  <a:lnTo>
                    <a:pt x="299694" y="470001"/>
                  </a:lnTo>
                  <a:lnTo>
                    <a:pt x="299694" y="375018"/>
                  </a:lnTo>
                  <a:close/>
                </a:path>
                <a:path w="299720" h="470534">
                  <a:moveTo>
                    <a:pt x="206503" y="156667"/>
                  </a:moveTo>
                  <a:lnTo>
                    <a:pt x="149860" y="156667"/>
                  </a:lnTo>
                  <a:lnTo>
                    <a:pt x="193058" y="164275"/>
                  </a:lnTo>
                  <a:lnTo>
                    <a:pt x="230470" y="185486"/>
                  </a:lnTo>
                  <a:lnTo>
                    <a:pt x="259904" y="217878"/>
                  </a:lnTo>
                  <a:lnTo>
                    <a:pt x="279171" y="259032"/>
                  </a:lnTo>
                  <a:lnTo>
                    <a:pt x="286080" y="306527"/>
                  </a:lnTo>
                  <a:lnTo>
                    <a:pt x="279171" y="354020"/>
                  </a:lnTo>
                  <a:lnTo>
                    <a:pt x="259904" y="395170"/>
                  </a:lnTo>
                  <a:lnTo>
                    <a:pt x="230470" y="427559"/>
                  </a:lnTo>
                  <a:lnTo>
                    <a:pt x="193058" y="448767"/>
                  </a:lnTo>
                  <a:lnTo>
                    <a:pt x="149860" y="456374"/>
                  </a:lnTo>
                  <a:lnTo>
                    <a:pt x="206503" y="456374"/>
                  </a:lnTo>
                  <a:lnTo>
                    <a:pt x="231652" y="443660"/>
                  </a:lnTo>
                  <a:lnTo>
                    <a:pt x="263247" y="413653"/>
                  </a:lnTo>
                  <a:lnTo>
                    <a:pt x="286080" y="375018"/>
                  </a:lnTo>
                  <a:lnTo>
                    <a:pt x="299694" y="375018"/>
                  </a:lnTo>
                  <a:lnTo>
                    <a:pt x="299694" y="238023"/>
                  </a:lnTo>
                  <a:lnTo>
                    <a:pt x="286080" y="238023"/>
                  </a:lnTo>
                  <a:lnTo>
                    <a:pt x="263247" y="199388"/>
                  </a:lnTo>
                  <a:lnTo>
                    <a:pt x="231652" y="169381"/>
                  </a:lnTo>
                  <a:lnTo>
                    <a:pt x="206503" y="156667"/>
                  </a:lnTo>
                  <a:close/>
                </a:path>
                <a:path w="299720" h="470534">
                  <a:moveTo>
                    <a:pt x="299694" y="0"/>
                  </a:moveTo>
                  <a:lnTo>
                    <a:pt x="286080" y="0"/>
                  </a:lnTo>
                  <a:lnTo>
                    <a:pt x="286080" y="238023"/>
                  </a:lnTo>
                  <a:lnTo>
                    <a:pt x="299694" y="238023"/>
                  </a:lnTo>
                  <a:lnTo>
                    <a:pt x="299694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238170" y="775478"/>
              <a:ext cx="299720" cy="470534"/>
            </a:xfrm>
            <a:custGeom>
              <a:avLst/>
              <a:gdLst/>
              <a:ahLst/>
              <a:cxnLst/>
              <a:rect l="l" t="t" r="r" b="b"/>
              <a:pathLst>
                <a:path w="299720" h="470534">
                  <a:moveTo>
                    <a:pt x="13614" y="306527"/>
                  </a:moveTo>
                  <a:lnTo>
                    <a:pt x="20589" y="354020"/>
                  </a:lnTo>
                  <a:lnTo>
                    <a:pt x="39989" y="395170"/>
                  </a:lnTo>
                  <a:lnTo>
                    <a:pt x="69526" y="427559"/>
                  </a:lnTo>
                  <a:lnTo>
                    <a:pt x="106912" y="448767"/>
                  </a:lnTo>
                  <a:lnTo>
                    <a:pt x="149860" y="456374"/>
                  </a:lnTo>
                  <a:lnTo>
                    <a:pt x="193058" y="448767"/>
                  </a:lnTo>
                  <a:lnTo>
                    <a:pt x="230470" y="427559"/>
                  </a:lnTo>
                  <a:lnTo>
                    <a:pt x="259904" y="395170"/>
                  </a:lnTo>
                  <a:lnTo>
                    <a:pt x="279171" y="354020"/>
                  </a:lnTo>
                  <a:lnTo>
                    <a:pt x="286080" y="306527"/>
                  </a:lnTo>
                  <a:lnTo>
                    <a:pt x="279171" y="259032"/>
                  </a:lnTo>
                  <a:lnTo>
                    <a:pt x="259904" y="217878"/>
                  </a:lnTo>
                  <a:lnTo>
                    <a:pt x="230470" y="185486"/>
                  </a:lnTo>
                  <a:lnTo>
                    <a:pt x="193058" y="164275"/>
                  </a:lnTo>
                  <a:lnTo>
                    <a:pt x="149860" y="156667"/>
                  </a:lnTo>
                  <a:lnTo>
                    <a:pt x="106912" y="164275"/>
                  </a:lnTo>
                  <a:lnTo>
                    <a:pt x="69526" y="185486"/>
                  </a:lnTo>
                  <a:lnTo>
                    <a:pt x="39989" y="217878"/>
                  </a:lnTo>
                  <a:lnTo>
                    <a:pt x="20589" y="259032"/>
                  </a:lnTo>
                  <a:lnTo>
                    <a:pt x="13614" y="306527"/>
                  </a:lnTo>
                  <a:close/>
                </a:path>
                <a:path w="299720" h="470534">
                  <a:moveTo>
                    <a:pt x="0" y="306527"/>
                  </a:moveTo>
                  <a:lnTo>
                    <a:pt x="7737" y="254474"/>
                  </a:lnTo>
                  <a:lnTo>
                    <a:pt x="29206" y="209548"/>
                  </a:lnTo>
                  <a:lnTo>
                    <a:pt x="61793" y="174300"/>
                  </a:lnTo>
                  <a:lnTo>
                    <a:pt x="102882" y="151280"/>
                  </a:lnTo>
                  <a:lnTo>
                    <a:pt x="149860" y="143040"/>
                  </a:lnTo>
                  <a:lnTo>
                    <a:pt x="193216" y="149949"/>
                  </a:lnTo>
                  <a:lnTo>
                    <a:pt x="231652" y="169381"/>
                  </a:lnTo>
                  <a:lnTo>
                    <a:pt x="263247" y="199388"/>
                  </a:lnTo>
                  <a:lnTo>
                    <a:pt x="286080" y="238023"/>
                  </a:lnTo>
                  <a:lnTo>
                    <a:pt x="286080" y="6807"/>
                  </a:lnTo>
                  <a:lnTo>
                    <a:pt x="286080" y="0"/>
                  </a:lnTo>
                  <a:lnTo>
                    <a:pt x="299694" y="0"/>
                  </a:lnTo>
                  <a:lnTo>
                    <a:pt x="299694" y="6807"/>
                  </a:lnTo>
                  <a:lnTo>
                    <a:pt x="299694" y="306527"/>
                  </a:lnTo>
                  <a:lnTo>
                    <a:pt x="299694" y="463194"/>
                  </a:lnTo>
                  <a:lnTo>
                    <a:pt x="299694" y="470001"/>
                  </a:lnTo>
                  <a:lnTo>
                    <a:pt x="286080" y="470001"/>
                  </a:lnTo>
                  <a:lnTo>
                    <a:pt x="286080" y="463194"/>
                  </a:lnTo>
                  <a:lnTo>
                    <a:pt x="286080" y="375018"/>
                  </a:lnTo>
                  <a:lnTo>
                    <a:pt x="263247" y="413653"/>
                  </a:lnTo>
                  <a:lnTo>
                    <a:pt x="231652" y="443660"/>
                  </a:lnTo>
                  <a:lnTo>
                    <a:pt x="193216" y="463091"/>
                  </a:lnTo>
                  <a:lnTo>
                    <a:pt x="149860" y="470001"/>
                  </a:lnTo>
                  <a:lnTo>
                    <a:pt x="102882" y="461762"/>
                  </a:lnTo>
                  <a:lnTo>
                    <a:pt x="61793" y="438745"/>
                  </a:lnTo>
                  <a:lnTo>
                    <a:pt x="29206" y="403500"/>
                  </a:lnTo>
                  <a:lnTo>
                    <a:pt x="7737" y="358578"/>
                  </a:lnTo>
                  <a:lnTo>
                    <a:pt x="0" y="30652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7" name="object 47" descr=""/>
          <p:cNvGrpSpPr/>
          <p:nvPr/>
        </p:nvGrpSpPr>
        <p:grpSpPr>
          <a:xfrm>
            <a:off x="5840116" y="764317"/>
            <a:ext cx="322580" cy="492759"/>
            <a:chOff x="5840116" y="764317"/>
            <a:chExt cx="322580" cy="492759"/>
          </a:xfrm>
        </p:grpSpPr>
        <p:sp>
          <p:nvSpPr>
            <p:cNvPr id="48" name="object 48" descr=""/>
            <p:cNvSpPr/>
            <p:nvPr/>
          </p:nvSpPr>
          <p:spPr>
            <a:xfrm>
              <a:off x="5851280" y="775481"/>
              <a:ext cx="299720" cy="470534"/>
            </a:xfrm>
            <a:custGeom>
              <a:avLst/>
              <a:gdLst/>
              <a:ahLst/>
              <a:cxnLst/>
              <a:rect l="l" t="t" r="r" b="b"/>
              <a:pathLst>
                <a:path w="299720" h="470534">
                  <a:moveTo>
                    <a:pt x="13614" y="0"/>
                  </a:moveTo>
                  <a:lnTo>
                    <a:pt x="0" y="0"/>
                  </a:lnTo>
                  <a:lnTo>
                    <a:pt x="0" y="470001"/>
                  </a:lnTo>
                  <a:lnTo>
                    <a:pt x="13614" y="470001"/>
                  </a:lnTo>
                  <a:lnTo>
                    <a:pt x="13614" y="375030"/>
                  </a:lnTo>
                  <a:lnTo>
                    <a:pt x="30379" y="375030"/>
                  </a:lnTo>
                  <a:lnTo>
                    <a:pt x="20589" y="354364"/>
                  </a:lnTo>
                  <a:lnTo>
                    <a:pt x="13614" y="307200"/>
                  </a:lnTo>
                  <a:lnTo>
                    <a:pt x="20589" y="259372"/>
                  </a:lnTo>
                  <a:lnTo>
                    <a:pt x="30360" y="238544"/>
                  </a:lnTo>
                  <a:lnTo>
                    <a:pt x="13614" y="238544"/>
                  </a:lnTo>
                  <a:lnTo>
                    <a:pt x="13614" y="0"/>
                  </a:lnTo>
                  <a:close/>
                </a:path>
                <a:path w="299720" h="470534">
                  <a:moveTo>
                    <a:pt x="30379" y="375030"/>
                  </a:moveTo>
                  <a:lnTo>
                    <a:pt x="13614" y="375030"/>
                  </a:lnTo>
                  <a:lnTo>
                    <a:pt x="36554" y="413610"/>
                  </a:lnTo>
                  <a:lnTo>
                    <a:pt x="68245" y="443618"/>
                  </a:lnTo>
                  <a:lnTo>
                    <a:pt x="106681" y="463075"/>
                  </a:lnTo>
                  <a:lnTo>
                    <a:pt x="149860" y="470001"/>
                  </a:lnTo>
                  <a:lnTo>
                    <a:pt x="197088" y="461762"/>
                  </a:lnTo>
                  <a:lnTo>
                    <a:pt x="206713" y="456374"/>
                  </a:lnTo>
                  <a:lnTo>
                    <a:pt x="149860" y="456374"/>
                  </a:lnTo>
                  <a:lnTo>
                    <a:pt x="106902" y="448767"/>
                  </a:lnTo>
                  <a:lnTo>
                    <a:pt x="69526" y="427603"/>
                  </a:lnTo>
                  <a:lnTo>
                    <a:pt x="39989" y="395316"/>
                  </a:lnTo>
                  <a:lnTo>
                    <a:pt x="30379" y="375030"/>
                  </a:lnTo>
                  <a:close/>
                </a:path>
                <a:path w="299720" h="470534">
                  <a:moveTo>
                    <a:pt x="206712" y="156667"/>
                  </a:moveTo>
                  <a:lnTo>
                    <a:pt x="149860" y="156667"/>
                  </a:lnTo>
                  <a:lnTo>
                    <a:pt x="193067" y="164279"/>
                  </a:lnTo>
                  <a:lnTo>
                    <a:pt x="230470" y="185482"/>
                  </a:lnTo>
                  <a:lnTo>
                    <a:pt x="259904" y="217873"/>
                  </a:lnTo>
                  <a:lnTo>
                    <a:pt x="279171" y="259027"/>
                  </a:lnTo>
                  <a:lnTo>
                    <a:pt x="286080" y="306527"/>
                  </a:lnTo>
                  <a:lnTo>
                    <a:pt x="279171" y="354020"/>
                  </a:lnTo>
                  <a:lnTo>
                    <a:pt x="259904" y="395170"/>
                  </a:lnTo>
                  <a:lnTo>
                    <a:pt x="230470" y="427559"/>
                  </a:lnTo>
                  <a:lnTo>
                    <a:pt x="193027" y="448772"/>
                  </a:lnTo>
                  <a:lnTo>
                    <a:pt x="149860" y="456374"/>
                  </a:lnTo>
                  <a:lnTo>
                    <a:pt x="206713" y="456374"/>
                  </a:lnTo>
                  <a:lnTo>
                    <a:pt x="238203" y="438745"/>
                  </a:lnTo>
                  <a:lnTo>
                    <a:pt x="270686" y="403500"/>
                  </a:lnTo>
                  <a:lnTo>
                    <a:pt x="292023" y="358578"/>
                  </a:lnTo>
                  <a:lnTo>
                    <a:pt x="299694" y="306527"/>
                  </a:lnTo>
                  <a:lnTo>
                    <a:pt x="292023" y="254470"/>
                  </a:lnTo>
                  <a:lnTo>
                    <a:pt x="270686" y="209543"/>
                  </a:lnTo>
                  <a:lnTo>
                    <a:pt x="238203" y="174296"/>
                  </a:lnTo>
                  <a:lnTo>
                    <a:pt x="206712" y="156667"/>
                  </a:lnTo>
                  <a:close/>
                </a:path>
                <a:path w="299720" h="470534">
                  <a:moveTo>
                    <a:pt x="149860" y="143040"/>
                  </a:moveTo>
                  <a:lnTo>
                    <a:pt x="106681" y="149974"/>
                  </a:lnTo>
                  <a:lnTo>
                    <a:pt x="68245" y="169489"/>
                  </a:lnTo>
                  <a:lnTo>
                    <a:pt x="36554" y="199656"/>
                  </a:lnTo>
                  <a:lnTo>
                    <a:pt x="13614" y="238544"/>
                  </a:lnTo>
                  <a:lnTo>
                    <a:pt x="30360" y="238544"/>
                  </a:lnTo>
                  <a:lnTo>
                    <a:pt x="39989" y="218018"/>
                  </a:lnTo>
                  <a:lnTo>
                    <a:pt x="69526" y="185525"/>
                  </a:lnTo>
                  <a:lnTo>
                    <a:pt x="106942" y="164274"/>
                  </a:lnTo>
                  <a:lnTo>
                    <a:pt x="149860" y="156667"/>
                  </a:lnTo>
                  <a:lnTo>
                    <a:pt x="206712" y="156667"/>
                  </a:lnTo>
                  <a:lnTo>
                    <a:pt x="197088" y="151279"/>
                  </a:lnTo>
                  <a:lnTo>
                    <a:pt x="149860" y="14304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5851280" y="775481"/>
              <a:ext cx="299720" cy="470534"/>
            </a:xfrm>
            <a:custGeom>
              <a:avLst/>
              <a:gdLst/>
              <a:ahLst/>
              <a:cxnLst/>
              <a:rect l="l" t="t" r="r" b="b"/>
              <a:pathLst>
                <a:path w="299720" h="470534">
                  <a:moveTo>
                    <a:pt x="13614" y="307200"/>
                  </a:moveTo>
                  <a:lnTo>
                    <a:pt x="20589" y="354364"/>
                  </a:lnTo>
                  <a:lnTo>
                    <a:pt x="39989" y="395316"/>
                  </a:lnTo>
                  <a:lnTo>
                    <a:pt x="69526" y="427603"/>
                  </a:lnTo>
                  <a:lnTo>
                    <a:pt x="106912" y="448772"/>
                  </a:lnTo>
                  <a:lnTo>
                    <a:pt x="149860" y="456374"/>
                  </a:lnTo>
                  <a:lnTo>
                    <a:pt x="193058" y="448767"/>
                  </a:lnTo>
                  <a:lnTo>
                    <a:pt x="230470" y="427559"/>
                  </a:lnTo>
                  <a:lnTo>
                    <a:pt x="259904" y="395170"/>
                  </a:lnTo>
                  <a:lnTo>
                    <a:pt x="279171" y="354020"/>
                  </a:lnTo>
                  <a:lnTo>
                    <a:pt x="286080" y="306527"/>
                  </a:lnTo>
                  <a:lnTo>
                    <a:pt x="279171" y="259027"/>
                  </a:lnTo>
                  <a:lnTo>
                    <a:pt x="259904" y="217873"/>
                  </a:lnTo>
                  <a:lnTo>
                    <a:pt x="230470" y="185482"/>
                  </a:lnTo>
                  <a:lnTo>
                    <a:pt x="193058" y="164274"/>
                  </a:lnTo>
                  <a:lnTo>
                    <a:pt x="149860" y="156667"/>
                  </a:lnTo>
                  <a:lnTo>
                    <a:pt x="106912" y="164279"/>
                  </a:lnTo>
                  <a:lnTo>
                    <a:pt x="69526" y="185525"/>
                  </a:lnTo>
                  <a:lnTo>
                    <a:pt x="39989" y="218018"/>
                  </a:lnTo>
                  <a:lnTo>
                    <a:pt x="20589" y="259372"/>
                  </a:lnTo>
                  <a:lnTo>
                    <a:pt x="13614" y="307200"/>
                  </a:lnTo>
                  <a:close/>
                </a:path>
                <a:path w="299720" h="470534">
                  <a:moveTo>
                    <a:pt x="0" y="307200"/>
                  </a:moveTo>
                  <a:lnTo>
                    <a:pt x="0" y="6807"/>
                  </a:lnTo>
                  <a:lnTo>
                    <a:pt x="0" y="0"/>
                  </a:lnTo>
                  <a:lnTo>
                    <a:pt x="13614" y="0"/>
                  </a:lnTo>
                  <a:lnTo>
                    <a:pt x="13614" y="6807"/>
                  </a:lnTo>
                  <a:lnTo>
                    <a:pt x="13614" y="238544"/>
                  </a:lnTo>
                  <a:lnTo>
                    <a:pt x="36554" y="199656"/>
                  </a:lnTo>
                  <a:lnTo>
                    <a:pt x="68245" y="169489"/>
                  </a:lnTo>
                  <a:lnTo>
                    <a:pt x="106681" y="149974"/>
                  </a:lnTo>
                  <a:lnTo>
                    <a:pt x="149860" y="143040"/>
                  </a:lnTo>
                  <a:lnTo>
                    <a:pt x="197088" y="151279"/>
                  </a:lnTo>
                  <a:lnTo>
                    <a:pt x="238203" y="174296"/>
                  </a:lnTo>
                  <a:lnTo>
                    <a:pt x="270686" y="209543"/>
                  </a:lnTo>
                  <a:lnTo>
                    <a:pt x="292023" y="254470"/>
                  </a:lnTo>
                  <a:lnTo>
                    <a:pt x="299694" y="306527"/>
                  </a:lnTo>
                  <a:lnTo>
                    <a:pt x="292023" y="358578"/>
                  </a:lnTo>
                  <a:lnTo>
                    <a:pt x="270686" y="403500"/>
                  </a:lnTo>
                  <a:lnTo>
                    <a:pt x="238203" y="438745"/>
                  </a:lnTo>
                  <a:lnTo>
                    <a:pt x="197088" y="461762"/>
                  </a:lnTo>
                  <a:lnTo>
                    <a:pt x="149860" y="470001"/>
                  </a:lnTo>
                  <a:lnTo>
                    <a:pt x="106681" y="463075"/>
                  </a:lnTo>
                  <a:lnTo>
                    <a:pt x="68245" y="443618"/>
                  </a:lnTo>
                  <a:lnTo>
                    <a:pt x="36554" y="413610"/>
                  </a:lnTo>
                  <a:lnTo>
                    <a:pt x="13614" y="375030"/>
                  </a:lnTo>
                  <a:lnTo>
                    <a:pt x="13614" y="463194"/>
                  </a:lnTo>
                  <a:lnTo>
                    <a:pt x="13614" y="470001"/>
                  </a:lnTo>
                  <a:lnTo>
                    <a:pt x="0" y="470001"/>
                  </a:lnTo>
                  <a:lnTo>
                    <a:pt x="0" y="463194"/>
                  </a:lnTo>
                  <a:lnTo>
                    <a:pt x="0" y="307200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0" name="object 50" descr=""/>
          <p:cNvGrpSpPr/>
          <p:nvPr/>
        </p:nvGrpSpPr>
        <p:grpSpPr>
          <a:xfrm>
            <a:off x="6218211" y="764320"/>
            <a:ext cx="36195" cy="492759"/>
            <a:chOff x="6218211" y="764320"/>
            <a:chExt cx="36195" cy="492759"/>
          </a:xfrm>
        </p:grpSpPr>
        <p:sp>
          <p:nvSpPr>
            <p:cNvPr id="51" name="object 51" descr=""/>
            <p:cNvSpPr/>
            <p:nvPr/>
          </p:nvSpPr>
          <p:spPr>
            <a:xfrm>
              <a:off x="6229375" y="775944"/>
              <a:ext cx="13970" cy="469900"/>
            </a:xfrm>
            <a:custGeom>
              <a:avLst/>
              <a:gdLst/>
              <a:ahLst/>
              <a:cxnLst/>
              <a:rect l="l" t="t" r="r" b="b"/>
              <a:pathLst>
                <a:path w="13970" h="469900">
                  <a:moveTo>
                    <a:pt x="13614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469900"/>
                  </a:lnTo>
                  <a:lnTo>
                    <a:pt x="13614" y="469900"/>
                  </a:lnTo>
                  <a:lnTo>
                    <a:pt x="13614" y="6350"/>
                  </a:lnTo>
                  <a:lnTo>
                    <a:pt x="13614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6229375" y="775483"/>
              <a:ext cx="13970" cy="470534"/>
            </a:xfrm>
            <a:custGeom>
              <a:avLst/>
              <a:gdLst/>
              <a:ahLst/>
              <a:cxnLst/>
              <a:rect l="l" t="t" r="r" b="b"/>
              <a:pathLst>
                <a:path w="13970" h="470534">
                  <a:moveTo>
                    <a:pt x="0" y="6807"/>
                  </a:moveTo>
                  <a:lnTo>
                    <a:pt x="0" y="0"/>
                  </a:lnTo>
                  <a:lnTo>
                    <a:pt x="13614" y="0"/>
                  </a:lnTo>
                  <a:lnTo>
                    <a:pt x="13614" y="6807"/>
                  </a:lnTo>
                  <a:lnTo>
                    <a:pt x="13614" y="463194"/>
                  </a:lnTo>
                  <a:lnTo>
                    <a:pt x="13614" y="470001"/>
                  </a:lnTo>
                  <a:lnTo>
                    <a:pt x="0" y="470001"/>
                  </a:lnTo>
                  <a:lnTo>
                    <a:pt x="0" y="463194"/>
                  </a:lnTo>
                  <a:lnTo>
                    <a:pt x="0" y="6807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3" name="object 53" descr=""/>
          <p:cNvGrpSpPr/>
          <p:nvPr/>
        </p:nvGrpSpPr>
        <p:grpSpPr>
          <a:xfrm>
            <a:off x="6332647" y="771122"/>
            <a:ext cx="960755" cy="487045"/>
            <a:chOff x="6332647" y="771122"/>
            <a:chExt cx="960755" cy="487045"/>
          </a:xfrm>
        </p:grpSpPr>
        <p:sp>
          <p:nvSpPr>
            <p:cNvPr id="54" name="object 54" descr=""/>
            <p:cNvSpPr/>
            <p:nvPr/>
          </p:nvSpPr>
          <p:spPr>
            <a:xfrm>
              <a:off x="6343811" y="919210"/>
              <a:ext cx="265430" cy="326390"/>
            </a:xfrm>
            <a:custGeom>
              <a:avLst/>
              <a:gdLst/>
              <a:ahLst/>
              <a:cxnLst/>
              <a:rect l="l" t="t" r="r" b="b"/>
              <a:pathLst>
                <a:path w="265429" h="326390">
                  <a:moveTo>
                    <a:pt x="264972" y="0"/>
                  </a:moveTo>
                  <a:lnTo>
                    <a:pt x="249999" y="0"/>
                  </a:lnTo>
                  <a:lnTo>
                    <a:pt x="249999" y="207060"/>
                  </a:lnTo>
                  <a:lnTo>
                    <a:pt x="240782" y="248274"/>
                  </a:lnTo>
                  <a:lnTo>
                    <a:pt x="215598" y="281824"/>
                  </a:lnTo>
                  <a:lnTo>
                    <a:pt x="178151" y="304389"/>
                  </a:lnTo>
                  <a:lnTo>
                    <a:pt x="132143" y="312648"/>
                  </a:lnTo>
                  <a:lnTo>
                    <a:pt x="86043" y="304389"/>
                  </a:lnTo>
                  <a:lnTo>
                    <a:pt x="48367" y="281824"/>
                  </a:lnTo>
                  <a:lnTo>
                    <a:pt x="22951" y="248274"/>
                  </a:lnTo>
                  <a:lnTo>
                    <a:pt x="13627" y="207060"/>
                  </a:lnTo>
                  <a:lnTo>
                    <a:pt x="14312" y="6807"/>
                  </a:lnTo>
                  <a:lnTo>
                    <a:pt x="14998" y="0"/>
                  </a:lnTo>
                  <a:lnTo>
                    <a:pt x="0" y="0"/>
                  </a:lnTo>
                  <a:lnTo>
                    <a:pt x="0" y="6121"/>
                  </a:lnTo>
                  <a:lnTo>
                    <a:pt x="0" y="207060"/>
                  </a:lnTo>
                  <a:lnTo>
                    <a:pt x="10303" y="253273"/>
                  </a:lnTo>
                  <a:lnTo>
                    <a:pt x="38487" y="291184"/>
                  </a:lnTo>
                  <a:lnTo>
                    <a:pt x="80463" y="316833"/>
                  </a:lnTo>
                  <a:lnTo>
                    <a:pt x="132143" y="326262"/>
                  </a:lnTo>
                  <a:lnTo>
                    <a:pt x="183723" y="316833"/>
                  </a:lnTo>
                  <a:lnTo>
                    <a:pt x="225467" y="291184"/>
                  </a:lnTo>
                  <a:lnTo>
                    <a:pt x="253417" y="253273"/>
                  </a:lnTo>
                  <a:lnTo>
                    <a:pt x="263613" y="207060"/>
                  </a:lnTo>
                  <a:lnTo>
                    <a:pt x="264299" y="6807"/>
                  </a:lnTo>
                  <a:lnTo>
                    <a:pt x="264972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6343811" y="919210"/>
              <a:ext cx="265430" cy="326390"/>
            </a:xfrm>
            <a:custGeom>
              <a:avLst/>
              <a:gdLst/>
              <a:ahLst/>
              <a:cxnLst/>
              <a:rect l="l" t="t" r="r" b="b"/>
              <a:pathLst>
                <a:path w="265429" h="326390">
                  <a:moveTo>
                    <a:pt x="0" y="6121"/>
                  </a:moveTo>
                  <a:lnTo>
                    <a:pt x="0" y="0"/>
                  </a:lnTo>
                  <a:lnTo>
                    <a:pt x="14998" y="0"/>
                  </a:lnTo>
                  <a:lnTo>
                    <a:pt x="14312" y="6807"/>
                  </a:lnTo>
                  <a:lnTo>
                    <a:pt x="13627" y="207060"/>
                  </a:lnTo>
                  <a:lnTo>
                    <a:pt x="22951" y="248274"/>
                  </a:lnTo>
                  <a:lnTo>
                    <a:pt x="48367" y="281824"/>
                  </a:lnTo>
                  <a:lnTo>
                    <a:pt x="86043" y="304389"/>
                  </a:lnTo>
                  <a:lnTo>
                    <a:pt x="132143" y="312648"/>
                  </a:lnTo>
                  <a:lnTo>
                    <a:pt x="178151" y="304389"/>
                  </a:lnTo>
                  <a:lnTo>
                    <a:pt x="215598" y="281824"/>
                  </a:lnTo>
                  <a:lnTo>
                    <a:pt x="240782" y="248274"/>
                  </a:lnTo>
                  <a:lnTo>
                    <a:pt x="249999" y="207060"/>
                  </a:lnTo>
                  <a:lnTo>
                    <a:pt x="249999" y="6121"/>
                  </a:lnTo>
                  <a:lnTo>
                    <a:pt x="249999" y="0"/>
                  </a:lnTo>
                  <a:lnTo>
                    <a:pt x="264972" y="0"/>
                  </a:lnTo>
                  <a:lnTo>
                    <a:pt x="264299" y="6807"/>
                  </a:lnTo>
                  <a:lnTo>
                    <a:pt x="263613" y="207060"/>
                  </a:lnTo>
                  <a:lnTo>
                    <a:pt x="253417" y="253273"/>
                  </a:lnTo>
                  <a:lnTo>
                    <a:pt x="225467" y="291184"/>
                  </a:lnTo>
                  <a:lnTo>
                    <a:pt x="183723" y="316833"/>
                  </a:lnTo>
                  <a:lnTo>
                    <a:pt x="132143" y="326262"/>
                  </a:lnTo>
                  <a:lnTo>
                    <a:pt x="80463" y="316833"/>
                  </a:lnTo>
                  <a:lnTo>
                    <a:pt x="38487" y="291184"/>
                  </a:lnTo>
                  <a:lnTo>
                    <a:pt x="10303" y="253273"/>
                  </a:lnTo>
                  <a:lnTo>
                    <a:pt x="0" y="207060"/>
                  </a:lnTo>
                  <a:lnTo>
                    <a:pt x="0" y="6121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6672163" y="918522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20" h="327025">
                  <a:moveTo>
                    <a:pt x="149859" y="0"/>
                  </a:moveTo>
                  <a:lnTo>
                    <a:pt x="102360" y="8239"/>
                  </a:lnTo>
                  <a:lnTo>
                    <a:pt x="61206" y="31256"/>
                  </a:lnTo>
                  <a:lnTo>
                    <a:pt x="28815" y="66503"/>
                  </a:lnTo>
                  <a:lnTo>
                    <a:pt x="7606" y="111430"/>
                  </a:lnTo>
                  <a:lnTo>
                    <a:pt x="0" y="163487"/>
                  </a:lnTo>
                  <a:lnTo>
                    <a:pt x="7606" y="215537"/>
                  </a:lnTo>
                  <a:lnTo>
                    <a:pt x="28815" y="260460"/>
                  </a:lnTo>
                  <a:lnTo>
                    <a:pt x="61206" y="295705"/>
                  </a:lnTo>
                  <a:lnTo>
                    <a:pt x="102360" y="318722"/>
                  </a:lnTo>
                  <a:lnTo>
                    <a:pt x="149859" y="326961"/>
                  </a:lnTo>
                  <a:lnTo>
                    <a:pt x="197210" y="321039"/>
                  </a:lnTo>
                  <a:lnTo>
                    <a:pt x="215008" y="313334"/>
                  </a:lnTo>
                  <a:lnTo>
                    <a:pt x="149859" y="313334"/>
                  </a:lnTo>
                  <a:lnTo>
                    <a:pt x="107514" y="306129"/>
                  </a:lnTo>
                  <a:lnTo>
                    <a:pt x="70808" y="285997"/>
                  </a:lnTo>
                  <a:lnTo>
                    <a:pt x="41663" y="255164"/>
                  </a:lnTo>
                  <a:lnTo>
                    <a:pt x="22004" y="215855"/>
                  </a:lnTo>
                  <a:lnTo>
                    <a:pt x="13754" y="170294"/>
                  </a:lnTo>
                  <a:lnTo>
                    <a:pt x="299719" y="170294"/>
                  </a:lnTo>
                  <a:lnTo>
                    <a:pt x="299719" y="163487"/>
                  </a:lnTo>
                  <a:lnTo>
                    <a:pt x="298714" y="156667"/>
                  </a:lnTo>
                  <a:lnTo>
                    <a:pt x="13754" y="156667"/>
                  </a:lnTo>
                  <a:lnTo>
                    <a:pt x="22004" y="111106"/>
                  </a:lnTo>
                  <a:lnTo>
                    <a:pt x="41663" y="71796"/>
                  </a:lnTo>
                  <a:lnTo>
                    <a:pt x="70808" y="40963"/>
                  </a:lnTo>
                  <a:lnTo>
                    <a:pt x="107514" y="20832"/>
                  </a:lnTo>
                  <a:lnTo>
                    <a:pt x="149859" y="13627"/>
                  </a:lnTo>
                  <a:lnTo>
                    <a:pt x="206716" y="13627"/>
                  </a:lnTo>
                  <a:lnTo>
                    <a:pt x="197090" y="8239"/>
                  </a:lnTo>
                  <a:lnTo>
                    <a:pt x="149859" y="0"/>
                  </a:lnTo>
                  <a:close/>
                </a:path>
                <a:path w="299720" h="327025">
                  <a:moveTo>
                    <a:pt x="269735" y="252704"/>
                  </a:moveTo>
                  <a:lnTo>
                    <a:pt x="251867" y="273482"/>
                  </a:lnTo>
                  <a:lnTo>
                    <a:pt x="226909" y="293239"/>
                  </a:lnTo>
                  <a:lnTo>
                    <a:pt x="193395" y="307886"/>
                  </a:lnTo>
                  <a:lnTo>
                    <a:pt x="149859" y="313334"/>
                  </a:lnTo>
                  <a:lnTo>
                    <a:pt x="215008" y="313334"/>
                  </a:lnTo>
                  <a:lnTo>
                    <a:pt x="233897" y="305157"/>
                  </a:lnTo>
                  <a:lnTo>
                    <a:pt x="261261" y="283657"/>
                  </a:lnTo>
                  <a:lnTo>
                    <a:pt x="280644" y="260883"/>
                  </a:lnTo>
                  <a:lnTo>
                    <a:pt x="269735" y="252704"/>
                  </a:lnTo>
                  <a:close/>
                </a:path>
                <a:path w="299720" h="327025">
                  <a:moveTo>
                    <a:pt x="206716" y="13627"/>
                  </a:moveTo>
                  <a:lnTo>
                    <a:pt x="149859" y="13627"/>
                  </a:lnTo>
                  <a:lnTo>
                    <a:pt x="193058" y="21179"/>
                  </a:lnTo>
                  <a:lnTo>
                    <a:pt x="230470" y="42006"/>
                  </a:lnTo>
                  <a:lnTo>
                    <a:pt x="259904" y="73360"/>
                  </a:lnTo>
                  <a:lnTo>
                    <a:pt x="279171" y="112496"/>
                  </a:lnTo>
                  <a:lnTo>
                    <a:pt x="286080" y="156667"/>
                  </a:lnTo>
                  <a:lnTo>
                    <a:pt x="298714" y="156667"/>
                  </a:lnTo>
                  <a:lnTo>
                    <a:pt x="292045" y="111430"/>
                  </a:lnTo>
                  <a:lnTo>
                    <a:pt x="270703" y="66503"/>
                  </a:lnTo>
                  <a:lnTo>
                    <a:pt x="238211" y="31256"/>
                  </a:lnTo>
                  <a:lnTo>
                    <a:pt x="206716" y="13627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6672163" y="918522"/>
              <a:ext cx="299720" cy="327025"/>
            </a:xfrm>
            <a:custGeom>
              <a:avLst/>
              <a:gdLst/>
              <a:ahLst/>
              <a:cxnLst/>
              <a:rect l="l" t="t" r="r" b="b"/>
              <a:pathLst>
                <a:path w="299720" h="327025">
                  <a:moveTo>
                    <a:pt x="13754" y="156667"/>
                  </a:moveTo>
                  <a:lnTo>
                    <a:pt x="286080" y="156667"/>
                  </a:lnTo>
                  <a:lnTo>
                    <a:pt x="279171" y="112496"/>
                  </a:lnTo>
                  <a:lnTo>
                    <a:pt x="259904" y="73360"/>
                  </a:lnTo>
                  <a:lnTo>
                    <a:pt x="230470" y="42006"/>
                  </a:lnTo>
                  <a:lnTo>
                    <a:pt x="193058" y="21179"/>
                  </a:lnTo>
                  <a:lnTo>
                    <a:pt x="149859" y="13627"/>
                  </a:lnTo>
                  <a:lnTo>
                    <a:pt x="107514" y="20832"/>
                  </a:lnTo>
                  <a:lnTo>
                    <a:pt x="70808" y="40963"/>
                  </a:lnTo>
                  <a:lnTo>
                    <a:pt x="41663" y="71796"/>
                  </a:lnTo>
                  <a:lnTo>
                    <a:pt x="22004" y="111106"/>
                  </a:lnTo>
                  <a:lnTo>
                    <a:pt x="13754" y="156667"/>
                  </a:lnTo>
                  <a:close/>
                </a:path>
                <a:path w="299720" h="327025">
                  <a:moveTo>
                    <a:pt x="269735" y="252704"/>
                  </a:moveTo>
                  <a:lnTo>
                    <a:pt x="233897" y="305157"/>
                  </a:lnTo>
                  <a:lnTo>
                    <a:pt x="197210" y="321039"/>
                  </a:lnTo>
                  <a:lnTo>
                    <a:pt x="149859" y="326961"/>
                  </a:lnTo>
                  <a:lnTo>
                    <a:pt x="102360" y="318722"/>
                  </a:lnTo>
                  <a:lnTo>
                    <a:pt x="61206" y="295705"/>
                  </a:lnTo>
                  <a:lnTo>
                    <a:pt x="28815" y="260460"/>
                  </a:lnTo>
                  <a:lnTo>
                    <a:pt x="7606" y="215537"/>
                  </a:lnTo>
                  <a:lnTo>
                    <a:pt x="0" y="163487"/>
                  </a:lnTo>
                  <a:lnTo>
                    <a:pt x="7606" y="111430"/>
                  </a:lnTo>
                  <a:lnTo>
                    <a:pt x="28815" y="66503"/>
                  </a:lnTo>
                  <a:lnTo>
                    <a:pt x="61206" y="31256"/>
                  </a:lnTo>
                  <a:lnTo>
                    <a:pt x="102360" y="8239"/>
                  </a:lnTo>
                  <a:lnTo>
                    <a:pt x="149859" y="0"/>
                  </a:lnTo>
                  <a:lnTo>
                    <a:pt x="197090" y="8239"/>
                  </a:lnTo>
                  <a:lnTo>
                    <a:pt x="238211" y="31256"/>
                  </a:lnTo>
                  <a:lnTo>
                    <a:pt x="270703" y="66503"/>
                  </a:lnTo>
                  <a:lnTo>
                    <a:pt x="292045" y="111430"/>
                  </a:lnTo>
                  <a:lnTo>
                    <a:pt x="299719" y="163487"/>
                  </a:lnTo>
                  <a:lnTo>
                    <a:pt x="299719" y="170294"/>
                  </a:lnTo>
                  <a:lnTo>
                    <a:pt x="292887" y="170294"/>
                  </a:lnTo>
                  <a:lnTo>
                    <a:pt x="13754" y="170294"/>
                  </a:lnTo>
                  <a:lnTo>
                    <a:pt x="22004" y="215855"/>
                  </a:lnTo>
                  <a:lnTo>
                    <a:pt x="41663" y="255164"/>
                  </a:lnTo>
                  <a:lnTo>
                    <a:pt x="70808" y="285997"/>
                  </a:lnTo>
                  <a:lnTo>
                    <a:pt x="107514" y="306129"/>
                  </a:lnTo>
                  <a:lnTo>
                    <a:pt x="149859" y="313334"/>
                  </a:lnTo>
                  <a:lnTo>
                    <a:pt x="193395" y="307886"/>
                  </a:lnTo>
                  <a:lnTo>
                    <a:pt x="226909" y="293239"/>
                  </a:lnTo>
                  <a:lnTo>
                    <a:pt x="251867" y="273482"/>
                  </a:lnTo>
                  <a:lnTo>
                    <a:pt x="269735" y="252704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7023007" y="782285"/>
              <a:ext cx="259079" cy="464820"/>
            </a:xfrm>
            <a:custGeom>
              <a:avLst/>
              <a:gdLst/>
              <a:ahLst/>
              <a:cxnLst/>
              <a:rect l="l" t="t" r="r" b="b"/>
              <a:pathLst>
                <a:path w="259079" h="464819">
                  <a:moveTo>
                    <a:pt x="133515" y="456387"/>
                  </a:moveTo>
                  <a:lnTo>
                    <a:pt x="126695" y="456387"/>
                  </a:lnTo>
                  <a:lnTo>
                    <a:pt x="126695" y="464553"/>
                  </a:lnTo>
                  <a:lnTo>
                    <a:pt x="133515" y="464553"/>
                  </a:lnTo>
                  <a:lnTo>
                    <a:pt x="133515" y="456387"/>
                  </a:lnTo>
                  <a:close/>
                </a:path>
                <a:path w="259079" h="464819">
                  <a:moveTo>
                    <a:pt x="169421" y="6819"/>
                  </a:moveTo>
                  <a:lnTo>
                    <a:pt x="129425" y="6819"/>
                  </a:lnTo>
                  <a:lnTo>
                    <a:pt x="175596" y="14675"/>
                  </a:lnTo>
                  <a:lnTo>
                    <a:pt x="214741" y="36447"/>
                  </a:lnTo>
                  <a:lnTo>
                    <a:pt x="241879" y="70990"/>
                  </a:lnTo>
                  <a:lnTo>
                    <a:pt x="252031" y="117157"/>
                  </a:lnTo>
                  <a:lnTo>
                    <a:pt x="242985" y="153372"/>
                  </a:lnTo>
                  <a:lnTo>
                    <a:pt x="219841" y="182075"/>
                  </a:lnTo>
                  <a:lnTo>
                    <a:pt x="189620" y="208014"/>
                  </a:lnTo>
                  <a:lnTo>
                    <a:pt x="159342" y="235941"/>
                  </a:lnTo>
                  <a:lnTo>
                    <a:pt x="136026" y="270603"/>
                  </a:lnTo>
                  <a:lnTo>
                    <a:pt x="126695" y="316750"/>
                  </a:lnTo>
                  <a:lnTo>
                    <a:pt x="126405" y="328123"/>
                  </a:lnTo>
                  <a:lnTo>
                    <a:pt x="126438" y="336242"/>
                  </a:lnTo>
                  <a:lnTo>
                    <a:pt x="126695" y="346036"/>
                  </a:lnTo>
                  <a:lnTo>
                    <a:pt x="126695" y="349440"/>
                  </a:lnTo>
                  <a:lnTo>
                    <a:pt x="133515" y="349440"/>
                  </a:lnTo>
                  <a:lnTo>
                    <a:pt x="133515" y="346036"/>
                  </a:lnTo>
                  <a:lnTo>
                    <a:pt x="133257" y="336242"/>
                  </a:lnTo>
                  <a:lnTo>
                    <a:pt x="133225" y="328123"/>
                  </a:lnTo>
                  <a:lnTo>
                    <a:pt x="142798" y="273397"/>
                  </a:lnTo>
                  <a:lnTo>
                    <a:pt x="166006" y="240335"/>
                  </a:lnTo>
                  <a:lnTo>
                    <a:pt x="196176" y="212872"/>
                  </a:lnTo>
                  <a:lnTo>
                    <a:pt x="226347" y="186316"/>
                  </a:lnTo>
                  <a:lnTo>
                    <a:pt x="249555" y="155976"/>
                  </a:lnTo>
                  <a:lnTo>
                    <a:pt x="258838" y="117157"/>
                  </a:lnTo>
                  <a:lnTo>
                    <a:pt x="248195" y="68204"/>
                  </a:lnTo>
                  <a:lnTo>
                    <a:pt x="219673" y="31508"/>
                  </a:lnTo>
                  <a:lnTo>
                    <a:pt x="178380" y="8347"/>
                  </a:lnTo>
                  <a:lnTo>
                    <a:pt x="169421" y="6819"/>
                  </a:lnTo>
                  <a:close/>
                </a:path>
                <a:path w="259079" h="464819">
                  <a:moveTo>
                    <a:pt x="129425" y="0"/>
                  </a:moveTo>
                  <a:lnTo>
                    <a:pt x="80179" y="7476"/>
                  </a:lnTo>
                  <a:lnTo>
                    <a:pt x="38914" y="30148"/>
                  </a:lnTo>
                  <a:lnTo>
                    <a:pt x="10548" y="66867"/>
                  </a:lnTo>
                  <a:lnTo>
                    <a:pt x="0" y="116484"/>
                  </a:lnTo>
                  <a:lnTo>
                    <a:pt x="0" y="119887"/>
                  </a:lnTo>
                  <a:lnTo>
                    <a:pt x="6819" y="119887"/>
                  </a:lnTo>
                  <a:lnTo>
                    <a:pt x="6819" y="116484"/>
                  </a:lnTo>
                  <a:lnTo>
                    <a:pt x="16875" y="69656"/>
                  </a:lnTo>
                  <a:lnTo>
                    <a:pt x="43853" y="35086"/>
                  </a:lnTo>
                  <a:lnTo>
                    <a:pt x="82965" y="13800"/>
                  </a:lnTo>
                  <a:lnTo>
                    <a:pt x="129425" y="6819"/>
                  </a:lnTo>
                  <a:lnTo>
                    <a:pt x="169421" y="6819"/>
                  </a:lnTo>
                  <a:lnTo>
                    <a:pt x="129425" y="0"/>
                  </a:lnTo>
                  <a:close/>
                </a:path>
              </a:pathLst>
            </a:custGeom>
            <a:solidFill>
              <a:srgbClr val="4E8A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7023007" y="782285"/>
              <a:ext cx="259079" cy="464820"/>
            </a:xfrm>
            <a:custGeom>
              <a:avLst/>
              <a:gdLst/>
              <a:ahLst/>
              <a:cxnLst/>
              <a:rect l="l" t="t" r="r" b="b"/>
              <a:pathLst>
                <a:path w="259079" h="464819">
                  <a:moveTo>
                    <a:pt x="126695" y="459790"/>
                  </a:moveTo>
                  <a:lnTo>
                    <a:pt x="126695" y="456387"/>
                  </a:lnTo>
                  <a:lnTo>
                    <a:pt x="133515" y="456387"/>
                  </a:lnTo>
                  <a:lnTo>
                    <a:pt x="133515" y="459790"/>
                  </a:lnTo>
                  <a:lnTo>
                    <a:pt x="133515" y="461149"/>
                  </a:lnTo>
                  <a:lnTo>
                    <a:pt x="133515" y="464553"/>
                  </a:lnTo>
                  <a:lnTo>
                    <a:pt x="126695" y="464553"/>
                  </a:lnTo>
                  <a:lnTo>
                    <a:pt x="126695" y="461149"/>
                  </a:lnTo>
                  <a:lnTo>
                    <a:pt x="126695" y="459790"/>
                  </a:lnTo>
                  <a:close/>
                </a:path>
                <a:path w="259079" h="464819">
                  <a:moveTo>
                    <a:pt x="6819" y="116484"/>
                  </a:moveTo>
                  <a:lnTo>
                    <a:pt x="6819" y="119887"/>
                  </a:lnTo>
                  <a:lnTo>
                    <a:pt x="0" y="119887"/>
                  </a:lnTo>
                  <a:lnTo>
                    <a:pt x="0" y="116484"/>
                  </a:lnTo>
                  <a:lnTo>
                    <a:pt x="10548" y="66867"/>
                  </a:lnTo>
                  <a:lnTo>
                    <a:pt x="38914" y="30148"/>
                  </a:lnTo>
                  <a:lnTo>
                    <a:pt x="80179" y="7476"/>
                  </a:lnTo>
                  <a:lnTo>
                    <a:pt x="129425" y="0"/>
                  </a:lnTo>
                  <a:lnTo>
                    <a:pt x="178380" y="8347"/>
                  </a:lnTo>
                  <a:lnTo>
                    <a:pt x="219673" y="31508"/>
                  </a:lnTo>
                  <a:lnTo>
                    <a:pt x="248195" y="68204"/>
                  </a:lnTo>
                  <a:lnTo>
                    <a:pt x="258838" y="117157"/>
                  </a:lnTo>
                  <a:lnTo>
                    <a:pt x="249555" y="155976"/>
                  </a:lnTo>
                  <a:lnTo>
                    <a:pt x="226347" y="186316"/>
                  </a:lnTo>
                  <a:lnTo>
                    <a:pt x="196176" y="212872"/>
                  </a:lnTo>
                  <a:lnTo>
                    <a:pt x="166006" y="240335"/>
                  </a:lnTo>
                  <a:lnTo>
                    <a:pt x="142798" y="273397"/>
                  </a:lnTo>
                  <a:lnTo>
                    <a:pt x="133515" y="316750"/>
                  </a:lnTo>
                  <a:lnTo>
                    <a:pt x="133225" y="328123"/>
                  </a:lnTo>
                  <a:lnTo>
                    <a:pt x="133257" y="336242"/>
                  </a:lnTo>
                  <a:lnTo>
                    <a:pt x="133418" y="341935"/>
                  </a:lnTo>
                  <a:lnTo>
                    <a:pt x="133515" y="346036"/>
                  </a:lnTo>
                  <a:lnTo>
                    <a:pt x="133515" y="349440"/>
                  </a:lnTo>
                  <a:lnTo>
                    <a:pt x="126695" y="349440"/>
                  </a:lnTo>
                  <a:lnTo>
                    <a:pt x="126695" y="346036"/>
                  </a:lnTo>
                  <a:lnTo>
                    <a:pt x="126598" y="341935"/>
                  </a:lnTo>
                  <a:lnTo>
                    <a:pt x="126438" y="336242"/>
                  </a:lnTo>
                  <a:lnTo>
                    <a:pt x="126405" y="328123"/>
                  </a:lnTo>
                  <a:lnTo>
                    <a:pt x="126695" y="316750"/>
                  </a:lnTo>
                  <a:lnTo>
                    <a:pt x="136026" y="270603"/>
                  </a:lnTo>
                  <a:lnTo>
                    <a:pt x="159342" y="235941"/>
                  </a:lnTo>
                  <a:lnTo>
                    <a:pt x="189620" y="208014"/>
                  </a:lnTo>
                  <a:lnTo>
                    <a:pt x="219841" y="182075"/>
                  </a:lnTo>
                  <a:lnTo>
                    <a:pt x="242985" y="153372"/>
                  </a:lnTo>
                  <a:lnTo>
                    <a:pt x="241879" y="70990"/>
                  </a:lnTo>
                  <a:lnTo>
                    <a:pt x="214741" y="36447"/>
                  </a:lnTo>
                  <a:lnTo>
                    <a:pt x="175596" y="14675"/>
                  </a:lnTo>
                  <a:lnTo>
                    <a:pt x="129425" y="6819"/>
                  </a:lnTo>
                  <a:lnTo>
                    <a:pt x="82965" y="13800"/>
                  </a:lnTo>
                  <a:lnTo>
                    <a:pt x="43853" y="35086"/>
                  </a:lnTo>
                  <a:lnTo>
                    <a:pt x="16875" y="69656"/>
                  </a:lnTo>
                  <a:lnTo>
                    <a:pt x="6819" y="116484"/>
                  </a:lnTo>
                  <a:close/>
                </a:path>
              </a:pathLst>
            </a:custGeom>
            <a:ln w="22326">
              <a:solidFill>
                <a:srgbClr val="4E8A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/>
          <p:cNvSpPr txBox="1">
            <a:spLocks noGrp="1"/>
          </p:cNvSpPr>
          <p:nvPr>
            <p:ph type="title"/>
          </p:nvPr>
        </p:nvSpPr>
        <p:spPr>
          <a:xfrm>
            <a:off x="1946870" y="279630"/>
            <a:ext cx="3862070" cy="35687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Are</a:t>
            </a:r>
            <a:r>
              <a:rPr dirty="0" spc="25"/>
              <a:t> </a:t>
            </a:r>
            <a:r>
              <a:rPr dirty="0"/>
              <a:t>you</a:t>
            </a:r>
            <a:r>
              <a:rPr dirty="0" spc="40"/>
              <a:t> </a:t>
            </a:r>
            <a:r>
              <a:rPr dirty="0"/>
              <a:t>ready</a:t>
            </a:r>
            <a:r>
              <a:rPr dirty="0" spc="35"/>
              <a:t> </a:t>
            </a:r>
            <a:r>
              <a:rPr dirty="0"/>
              <a:t>to</a:t>
            </a:r>
            <a:r>
              <a:rPr dirty="0" spc="35"/>
              <a:t> </a:t>
            </a:r>
            <a:r>
              <a:rPr dirty="0"/>
              <a:t>celebrate</a:t>
            </a:r>
            <a:r>
              <a:rPr dirty="0" spc="40"/>
              <a:t> </a:t>
            </a:r>
            <a:r>
              <a:rPr dirty="0" spc="-25"/>
              <a:t>the</a:t>
            </a:r>
          </a:p>
        </p:txBody>
      </p:sp>
      <p:sp>
        <p:nvSpPr>
          <p:cNvPr id="61" name="object 61" descr=""/>
          <p:cNvSpPr txBox="1"/>
          <p:nvPr/>
        </p:nvSpPr>
        <p:spPr>
          <a:xfrm>
            <a:off x="1354348" y="1490570"/>
            <a:ext cx="504698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0">
                <a:solidFill>
                  <a:srgbClr val="595A5C"/>
                </a:solidFill>
                <a:latin typeface="Avenir Medium"/>
                <a:cs typeface="Avenir Medium"/>
              </a:rPr>
              <a:t>Great</a:t>
            </a:r>
            <a:r>
              <a:rPr dirty="0" sz="1700" spc="100" b="0">
                <a:solidFill>
                  <a:srgbClr val="595A5C"/>
                </a:solidFill>
                <a:latin typeface="Avenir Medium"/>
                <a:cs typeface="Avenir Medium"/>
              </a:rPr>
              <a:t> </a:t>
            </a:r>
            <a:r>
              <a:rPr dirty="0" sz="1700" b="0">
                <a:solidFill>
                  <a:srgbClr val="595A5C"/>
                </a:solidFill>
                <a:latin typeface="Avenir Medium"/>
                <a:cs typeface="Avenir Medium"/>
              </a:rPr>
              <a:t>options</a:t>
            </a:r>
            <a:r>
              <a:rPr dirty="0" sz="1700" spc="105" b="0">
                <a:solidFill>
                  <a:srgbClr val="595A5C"/>
                </a:solidFill>
                <a:latin typeface="Avenir Medium"/>
                <a:cs typeface="Avenir Medium"/>
              </a:rPr>
              <a:t> </a:t>
            </a:r>
            <a:r>
              <a:rPr dirty="0" sz="1700" b="0">
                <a:solidFill>
                  <a:srgbClr val="595A5C"/>
                </a:solidFill>
                <a:latin typeface="Avenir Medium"/>
                <a:cs typeface="Avenir Medium"/>
              </a:rPr>
              <a:t>for</a:t>
            </a:r>
            <a:r>
              <a:rPr dirty="0" sz="1700" spc="105" b="0">
                <a:solidFill>
                  <a:srgbClr val="595A5C"/>
                </a:solidFill>
                <a:latin typeface="Avenir Medium"/>
                <a:cs typeface="Avenir Medium"/>
              </a:rPr>
              <a:t> </a:t>
            </a:r>
            <a:r>
              <a:rPr dirty="0" sz="1700" b="0">
                <a:solidFill>
                  <a:srgbClr val="595A5C"/>
                </a:solidFill>
                <a:latin typeface="Avenir Medium"/>
                <a:cs typeface="Avenir Medium"/>
              </a:rPr>
              <a:t>Independence</a:t>
            </a:r>
            <a:r>
              <a:rPr dirty="0" sz="1700" spc="105" b="0">
                <a:solidFill>
                  <a:srgbClr val="595A5C"/>
                </a:solidFill>
                <a:latin typeface="Avenir Medium"/>
                <a:cs typeface="Avenir Medium"/>
              </a:rPr>
              <a:t> </a:t>
            </a:r>
            <a:r>
              <a:rPr dirty="0" sz="1700" b="0">
                <a:solidFill>
                  <a:srgbClr val="595A5C"/>
                </a:solidFill>
                <a:latin typeface="Avenir Medium"/>
                <a:cs typeface="Avenir Medium"/>
              </a:rPr>
              <a:t>Day</a:t>
            </a:r>
            <a:r>
              <a:rPr dirty="0" sz="1700" spc="105" b="0">
                <a:solidFill>
                  <a:srgbClr val="595A5C"/>
                </a:solidFill>
                <a:latin typeface="Avenir Medium"/>
                <a:cs typeface="Avenir Medium"/>
              </a:rPr>
              <a:t> </a:t>
            </a:r>
            <a:r>
              <a:rPr dirty="0" sz="1700" spc="-10" b="0">
                <a:solidFill>
                  <a:srgbClr val="595A5C"/>
                </a:solidFill>
                <a:latin typeface="Avenir Medium"/>
                <a:cs typeface="Avenir Medium"/>
              </a:rPr>
              <a:t>celebrations.</a:t>
            </a:r>
            <a:endParaRPr sz="1700">
              <a:latin typeface="Avenir Medium"/>
              <a:cs typeface="Avenir Medium"/>
            </a:endParaRPr>
          </a:p>
        </p:txBody>
      </p:sp>
      <p:pic>
        <p:nvPicPr>
          <p:cNvPr id="62" name="object 6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8394" y="6782070"/>
            <a:ext cx="1571820" cy="1571820"/>
          </a:xfrm>
          <a:prstGeom prst="rect">
            <a:avLst/>
          </a:prstGeom>
        </p:spPr>
      </p:pic>
      <p:pic>
        <p:nvPicPr>
          <p:cNvPr id="63" name="object 6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59174" y="6789864"/>
            <a:ext cx="1571812" cy="1571805"/>
          </a:xfrm>
          <a:prstGeom prst="rect">
            <a:avLst/>
          </a:prstGeom>
        </p:spPr>
      </p:pic>
      <p:sp>
        <p:nvSpPr>
          <p:cNvPr id="64" name="object 64" descr=""/>
          <p:cNvSpPr txBox="1"/>
          <p:nvPr/>
        </p:nvSpPr>
        <p:spPr>
          <a:xfrm>
            <a:off x="5063845" y="7178014"/>
            <a:ext cx="502920" cy="1276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200">
                <a:solidFill>
                  <a:srgbClr val="A6D2EB"/>
                </a:solidFill>
                <a:latin typeface="Perpetua"/>
                <a:cs typeface="Perpetua"/>
              </a:rPr>
              <a:t>3</a:t>
            </a:r>
            <a:endParaRPr sz="8200">
              <a:latin typeface="Perpetua"/>
              <a:cs typeface="Perpetua"/>
            </a:endParaRPr>
          </a:p>
        </p:txBody>
      </p:sp>
      <p:pic>
        <p:nvPicPr>
          <p:cNvPr id="65" name="object 6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28780" y="6782899"/>
            <a:ext cx="1571820" cy="1571820"/>
          </a:xfrm>
          <a:prstGeom prst="rect">
            <a:avLst/>
          </a:prstGeom>
        </p:spPr>
      </p:pic>
      <p:sp>
        <p:nvSpPr>
          <p:cNvPr id="66" name="object 66" descr=""/>
          <p:cNvSpPr txBox="1"/>
          <p:nvPr/>
        </p:nvSpPr>
        <p:spPr>
          <a:xfrm>
            <a:off x="1587884" y="7170238"/>
            <a:ext cx="2231390" cy="1276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40535" algn="l"/>
              </a:tabLst>
            </a:pPr>
            <a:r>
              <a:rPr dirty="0" sz="8200" spc="-50">
                <a:solidFill>
                  <a:srgbClr val="A6D2EB"/>
                </a:solidFill>
                <a:latin typeface="Perpetua"/>
                <a:cs typeface="Perpetua"/>
              </a:rPr>
              <a:t>1</a:t>
            </a:r>
            <a:r>
              <a:rPr dirty="0" sz="8200">
                <a:solidFill>
                  <a:srgbClr val="A6D2EB"/>
                </a:solidFill>
                <a:latin typeface="Perpetua"/>
                <a:cs typeface="Perpetua"/>
              </a:rPr>
              <a:t>	</a:t>
            </a:r>
            <a:r>
              <a:rPr dirty="0" sz="8200" spc="-50">
                <a:solidFill>
                  <a:srgbClr val="A6D2EB"/>
                </a:solidFill>
                <a:latin typeface="Perpetua"/>
                <a:cs typeface="Perpetua"/>
              </a:rPr>
              <a:t>2</a:t>
            </a:r>
            <a:endParaRPr sz="8200">
              <a:latin typeface="Perpetua"/>
              <a:cs typeface="Perpetua"/>
            </a:endParaRPr>
          </a:p>
        </p:txBody>
      </p:sp>
      <p:pic>
        <p:nvPicPr>
          <p:cNvPr id="67" name="object 6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89552" y="6785945"/>
            <a:ext cx="1571820" cy="1571820"/>
          </a:xfrm>
          <a:prstGeom prst="rect">
            <a:avLst/>
          </a:prstGeom>
        </p:spPr>
      </p:pic>
      <p:sp>
        <p:nvSpPr>
          <p:cNvPr id="68" name="object 68" descr=""/>
          <p:cNvSpPr txBox="1"/>
          <p:nvPr/>
        </p:nvSpPr>
        <p:spPr>
          <a:xfrm>
            <a:off x="6721375" y="7201355"/>
            <a:ext cx="502920" cy="1276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200">
                <a:solidFill>
                  <a:srgbClr val="A6D2EB"/>
                </a:solidFill>
                <a:latin typeface="Perpetua"/>
                <a:cs typeface="Perpetua"/>
              </a:rPr>
              <a:t>4</a:t>
            </a:r>
            <a:endParaRPr sz="8200">
              <a:latin typeface="Perpetua"/>
              <a:cs typeface="Perpetua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732351" y="8354194"/>
            <a:ext cx="1112520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50" spc="-30" b="1">
                <a:solidFill>
                  <a:srgbClr val="595A5C"/>
                </a:solidFill>
                <a:latin typeface="Brandon Grotesque Bold"/>
                <a:cs typeface="Brandon Grotesque Bold"/>
              </a:rPr>
              <a:t>Javalina</a:t>
            </a:r>
            <a:r>
              <a:rPr dirty="0" baseline="31746" sz="1050" spc="-44" b="1">
                <a:solidFill>
                  <a:srgbClr val="595A5C"/>
                </a:solidFill>
                <a:latin typeface="Brandon Grotesque Bold"/>
                <a:cs typeface="Brandon Grotesque Bold"/>
              </a:rPr>
              <a:t>®</a:t>
            </a:r>
            <a:r>
              <a:rPr dirty="0" baseline="31746" sz="1050" spc="67" b="1">
                <a:solidFill>
                  <a:srgbClr val="595A5C"/>
                </a:solidFill>
                <a:latin typeface="Brandon Grotesque Bold"/>
                <a:cs typeface="Brandon Grotesque Bold"/>
              </a:rPr>
              <a:t> </a:t>
            </a:r>
            <a:r>
              <a:rPr dirty="0" sz="1250" spc="-10" b="1">
                <a:solidFill>
                  <a:srgbClr val="595A5C"/>
                </a:solidFill>
                <a:latin typeface="Brandon Grotesque Bold"/>
                <a:cs typeface="Brandon Grotesque Bold"/>
              </a:rPr>
              <a:t>Classic</a:t>
            </a:r>
            <a:endParaRPr sz="1250">
              <a:latin typeface="Brandon Grotesque Bold"/>
              <a:cs typeface="Brandon Grotesque Bold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1083468" y="8514733"/>
            <a:ext cx="416559" cy="36068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210"/>
              </a:spcBef>
            </a:pPr>
            <a:r>
              <a:rPr dirty="0" sz="1250" spc="-35" b="1">
                <a:solidFill>
                  <a:srgbClr val="595A5C"/>
                </a:solidFill>
                <a:latin typeface="Brandon Grotesque Bold"/>
                <a:cs typeface="Brandon Grotesque Bold"/>
              </a:rPr>
              <a:t>Stylus</a:t>
            </a:r>
            <a:endParaRPr sz="1250">
              <a:latin typeface="Brandon Grotesque Bold"/>
              <a:cs typeface="Brandon Grotesque Bold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800" spc="-1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800" spc="-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2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332</a:t>
            </a:r>
            <a:endParaRPr sz="800">
              <a:latin typeface="Brandon Grotesque Regular"/>
              <a:cs typeface="Brandon Grotesque Regular"/>
            </a:endParaRPr>
          </a:p>
        </p:txBody>
      </p:sp>
      <p:grpSp>
        <p:nvGrpSpPr>
          <p:cNvPr id="71" name="object 71" descr=""/>
          <p:cNvGrpSpPr/>
          <p:nvPr/>
        </p:nvGrpSpPr>
        <p:grpSpPr>
          <a:xfrm>
            <a:off x="985146" y="8930137"/>
            <a:ext cx="390525" cy="168910"/>
            <a:chOff x="985146" y="8930137"/>
            <a:chExt cx="390525" cy="168910"/>
          </a:xfrm>
        </p:grpSpPr>
        <p:pic>
          <p:nvPicPr>
            <p:cNvPr id="72" name="object 7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5146" y="8938171"/>
              <a:ext cx="162115" cy="160654"/>
            </a:xfrm>
            <a:prstGeom prst="rect">
              <a:avLst/>
            </a:prstGeom>
          </p:spPr>
        </p:pic>
        <p:pic>
          <p:nvPicPr>
            <p:cNvPr id="73" name="object 7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91280" y="8930137"/>
              <a:ext cx="184392" cy="164904"/>
            </a:xfrm>
            <a:prstGeom prst="rect">
              <a:avLst/>
            </a:prstGeom>
          </p:spPr>
        </p:pic>
      </p:grpSp>
      <p:grpSp>
        <p:nvGrpSpPr>
          <p:cNvPr id="74" name="object 74" descr=""/>
          <p:cNvGrpSpPr/>
          <p:nvPr/>
        </p:nvGrpSpPr>
        <p:grpSpPr>
          <a:xfrm>
            <a:off x="1424870" y="8957882"/>
            <a:ext cx="172720" cy="120014"/>
            <a:chOff x="1424870" y="8957882"/>
            <a:chExt cx="172720" cy="120014"/>
          </a:xfrm>
        </p:grpSpPr>
        <p:sp>
          <p:nvSpPr>
            <p:cNvPr id="75" name="object 75" descr=""/>
            <p:cNvSpPr/>
            <p:nvPr/>
          </p:nvSpPr>
          <p:spPr>
            <a:xfrm>
              <a:off x="1424870" y="8957882"/>
              <a:ext cx="31115" cy="120014"/>
            </a:xfrm>
            <a:custGeom>
              <a:avLst/>
              <a:gdLst/>
              <a:ahLst/>
              <a:cxnLst/>
              <a:rect l="l" t="t" r="r" b="b"/>
              <a:pathLst>
                <a:path w="31115" h="120015">
                  <a:moveTo>
                    <a:pt x="24714" y="0"/>
                  </a:moveTo>
                  <a:lnTo>
                    <a:pt x="17297" y="0"/>
                  </a:lnTo>
                  <a:lnTo>
                    <a:pt x="6032" y="0"/>
                  </a:lnTo>
                  <a:lnTo>
                    <a:pt x="0" y="6019"/>
                  </a:lnTo>
                  <a:lnTo>
                    <a:pt x="0" y="113792"/>
                  </a:lnTo>
                  <a:lnTo>
                    <a:pt x="6032" y="119811"/>
                  </a:lnTo>
                  <a:lnTo>
                    <a:pt x="24714" y="119811"/>
                  </a:lnTo>
                  <a:lnTo>
                    <a:pt x="30746" y="113792"/>
                  </a:lnTo>
                  <a:lnTo>
                    <a:pt x="30746" y="6019"/>
                  </a:lnTo>
                  <a:lnTo>
                    <a:pt x="24714" y="0"/>
                  </a:lnTo>
                  <a:close/>
                </a:path>
              </a:pathLst>
            </a:custGeom>
            <a:solidFill>
              <a:srgbClr val="595A5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6" name="object 7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76198" y="8957882"/>
              <a:ext cx="120815" cy="119811"/>
            </a:xfrm>
            <a:prstGeom prst="rect">
              <a:avLst/>
            </a:prstGeom>
          </p:spPr>
        </p:pic>
      </p:grpSp>
      <p:sp>
        <p:nvSpPr>
          <p:cNvPr id="77" name="object 77" descr=""/>
          <p:cNvSpPr txBox="1"/>
          <p:nvPr/>
        </p:nvSpPr>
        <p:spPr>
          <a:xfrm>
            <a:off x="2764302" y="8360793"/>
            <a:ext cx="58610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35" b="1">
                <a:solidFill>
                  <a:srgbClr val="595A5C"/>
                </a:solidFill>
                <a:latin typeface="Brandon Grotesque Bold"/>
                <a:cs typeface="Brandon Grotesque Bold"/>
              </a:rPr>
              <a:t>Aquarius</a:t>
            </a:r>
            <a:endParaRPr sz="1250">
              <a:latin typeface="Brandon Grotesque Bold"/>
              <a:cs typeface="Brandon Grotesque Bold"/>
            </a:endParaRPr>
          </a:p>
        </p:txBody>
      </p:sp>
      <p:pic>
        <p:nvPicPr>
          <p:cNvPr id="78" name="object 78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82855" y="8933222"/>
            <a:ext cx="152316" cy="152317"/>
          </a:xfrm>
          <a:prstGeom prst="rect">
            <a:avLst/>
          </a:prstGeom>
        </p:spPr>
      </p:pic>
      <p:pic>
        <p:nvPicPr>
          <p:cNvPr id="79" name="object 79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079920" y="8931757"/>
            <a:ext cx="155244" cy="155244"/>
          </a:xfrm>
          <a:prstGeom prst="rect">
            <a:avLst/>
          </a:prstGeom>
        </p:spPr>
      </p:pic>
      <p:sp>
        <p:nvSpPr>
          <p:cNvPr id="80" name="object 80" descr=""/>
          <p:cNvSpPr txBox="1"/>
          <p:nvPr/>
        </p:nvSpPr>
        <p:spPr>
          <a:xfrm>
            <a:off x="2777148" y="8536513"/>
            <a:ext cx="566420" cy="54038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dirty="0" sz="1250" spc="-25" b="1">
                <a:solidFill>
                  <a:srgbClr val="595A5C"/>
                </a:solidFill>
                <a:latin typeface="Brandon Grotesque Bold"/>
                <a:cs typeface="Brandon Grotesque Bold"/>
              </a:rPr>
              <a:t>Comfort</a:t>
            </a:r>
            <a:endParaRPr sz="1250">
              <a:latin typeface="Brandon Grotesque Bold"/>
              <a:cs typeface="Brandon Grotesque Bold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dirty="0" sz="800" spc="-1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800" spc="-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2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291</a:t>
            </a:r>
            <a:endParaRPr sz="800">
              <a:latin typeface="Brandon Grotesque Regular"/>
              <a:cs typeface="Brandon Grotesque Regular"/>
            </a:endParaRPr>
          </a:p>
          <a:p>
            <a:pPr marL="347980">
              <a:lnSpc>
                <a:spcPct val="100000"/>
              </a:lnSpc>
              <a:spcBef>
                <a:spcPts val="395"/>
              </a:spcBef>
            </a:pPr>
            <a:r>
              <a:rPr dirty="0" sz="850" b="1">
                <a:solidFill>
                  <a:srgbClr val="020303"/>
                </a:solidFill>
                <a:latin typeface="Avenir Heavy"/>
                <a:cs typeface="Avenir Heavy"/>
              </a:rPr>
              <a:t>1</a:t>
            </a:r>
            <a:endParaRPr sz="850">
              <a:latin typeface="Avenir Heavy"/>
              <a:cs typeface="Avenir Heavy"/>
            </a:endParaRPr>
          </a:p>
        </p:txBody>
      </p:sp>
      <p:grpSp>
        <p:nvGrpSpPr>
          <p:cNvPr id="81" name="object 81" descr=""/>
          <p:cNvGrpSpPr/>
          <p:nvPr/>
        </p:nvGrpSpPr>
        <p:grpSpPr>
          <a:xfrm>
            <a:off x="4373829" y="8922481"/>
            <a:ext cx="782955" cy="176530"/>
            <a:chOff x="4373829" y="8922481"/>
            <a:chExt cx="782955" cy="176530"/>
          </a:xfrm>
        </p:grpSpPr>
        <p:pic>
          <p:nvPicPr>
            <p:cNvPr id="82" name="object 8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73829" y="8938182"/>
              <a:ext cx="162115" cy="160654"/>
            </a:xfrm>
            <a:prstGeom prst="rect">
              <a:avLst/>
            </a:prstGeom>
          </p:spPr>
        </p:pic>
        <p:pic>
          <p:nvPicPr>
            <p:cNvPr id="83" name="object 83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63709" y="8922481"/>
              <a:ext cx="192479" cy="172126"/>
            </a:xfrm>
            <a:prstGeom prst="rect">
              <a:avLst/>
            </a:prstGeom>
          </p:spPr>
        </p:pic>
        <p:pic>
          <p:nvPicPr>
            <p:cNvPr id="84" name="object 84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769636" y="8941644"/>
              <a:ext cx="152316" cy="152316"/>
            </a:xfrm>
            <a:prstGeom prst="rect">
              <a:avLst/>
            </a:prstGeom>
          </p:spPr>
        </p:pic>
        <p:pic>
          <p:nvPicPr>
            <p:cNvPr id="85" name="object 85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576400" y="8939159"/>
              <a:ext cx="155244" cy="155244"/>
            </a:xfrm>
            <a:prstGeom prst="rect">
              <a:avLst/>
            </a:prstGeom>
          </p:spPr>
        </p:pic>
      </p:grpSp>
      <p:sp>
        <p:nvSpPr>
          <p:cNvPr id="86" name="object 86" descr=""/>
          <p:cNvSpPr txBox="1"/>
          <p:nvPr/>
        </p:nvSpPr>
        <p:spPr>
          <a:xfrm>
            <a:off x="4329546" y="8367948"/>
            <a:ext cx="852169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50" spc="-50" b="1">
                <a:solidFill>
                  <a:srgbClr val="595A5C"/>
                </a:solidFill>
                <a:latin typeface="Brandon Grotesque Bold"/>
                <a:cs typeface="Brandon Grotesque Bold"/>
              </a:rPr>
              <a:t>Mardi</a:t>
            </a:r>
            <a:r>
              <a:rPr dirty="0" sz="1250" spc="5" b="1">
                <a:solidFill>
                  <a:srgbClr val="595A5C"/>
                </a:solidFill>
                <a:latin typeface="Brandon Grotesque Bold"/>
                <a:cs typeface="Brandon Grotesque Bold"/>
              </a:rPr>
              <a:t> </a:t>
            </a:r>
            <a:r>
              <a:rPr dirty="0" sz="1250" spc="-10" b="1">
                <a:solidFill>
                  <a:srgbClr val="595A5C"/>
                </a:solidFill>
                <a:latin typeface="Brandon Grotesque Bold"/>
                <a:cs typeface="Brandon Grotesque Bold"/>
              </a:rPr>
              <a:t>Gras</a:t>
            </a:r>
            <a:r>
              <a:rPr dirty="0" baseline="31746" sz="1050" spc="-15" b="1">
                <a:solidFill>
                  <a:srgbClr val="595A5C"/>
                </a:solidFill>
                <a:latin typeface="Brandon Grotesque Bold"/>
                <a:cs typeface="Brandon Grotesque Bold"/>
              </a:rPr>
              <a:t>®</a:t>
            </a:r>
            <a:endParaRPr baseline="31746" sz="1050">
              <a:latin typeface="Brandon Grotesque Bold"/>
              <a:cs typeface="Brandon Grotesque Bold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4525181" y="8543685"/>
            <a:ext cx="467359" cy="54038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250" spc="-35" b="1">
                <a:solidFill>
                  <a:srgbClr val="595A5C"/>
                </a:solidFill>
                <a:latin typeface="Brandon Grotesque Bold"/>
                <a:cs typeface="Brandon Grotesque Bold"/>
              </a:rPr>
              <a:t>Jubilee</a:t>
            </a:r>
            <a:endParaRPr sz="1250">
              <a:latin typeface="Brandon Grotesque Bold"/>
              <a:cs typeface="Brandon Grotesque Bold"/>
            </a:endParaRPr>
          </a:p>
          <a:p>
            <a:pPr marL="45720">
              <a:lnSpc>
                <a:spcPct val="100000"/>
              </a:lnSpc>
              <a:spcBef>
                <a:spcPts val="65"/>
              </a:spcBef>
            </a:pPr>
            <a:r>
              <a:rPr dirty="0" sz="800" spc="-1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800" spc="-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2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412</a:t>
            </a:r>
            <a:endParaRPr sz="800">
              <a:latin typeface="Brandon Grotesque Regular"/>
              <a:cs typeface="Brandon Grotesque Regular"/>
            </a:endParaRPr>
          </a:p>
          <a:p>
            <a:pPr marL="96520">
              <a:lnSpc>
                <a:spcPct val="100000"/>
              </a:lnSpc>
              <a:spcBef>
                <a:spcPts val="395"/>
              </a:spcBef>
            </a:pPr>
            <a:r>
              <a:rPr dirty="0" sz="850" b="1">
                <a:solidFill>
                  <a:srgbClr val="020303"/>
                </a:solidFill>
                <a:latin typeface="Avenir Heavy"/>
                <a:cs typeface="Avenir Heavy"/>
              </a:rPr>
              <a:t>1</a:t>
            </a:r>
            <a:endParaRPr sz="850">
              <a:latin typeface="Avenir Heavy"/>
              <a:cs typeface="Avenir Heavy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6221294" y="8375663"/>
            <a:ext cx="54038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75" b="1">
                <a:solidFill>
                  <a:srgbClr val="595A5C"/>
                </a:solidFill>
                <a:latin typeface="Brandon Grotesque Bold"/>
                <a:cs typeface="Brandon Grotesque Bold"/>
              </a:rPr>
              <a:t>Tux</a:t>
            </a:r>
            <a:r>
              <a:rPr dirty="0" sz="1250" spc="-10" b="1">
                <a:solidFill>
                  <a:srgbClr val="595A5C"/>
                </a:solidFill>
                <a:latin typeface="Brandon Grotesque Bold"/>
                <a:cs typeface="Brandon Grotesque Bold"/>
              </a:rPr>
              <a:t> </a:t>
            </a:r>
            <a:r>
              <a:rPr dirty="0" sz="1250" spc="-30" b="1">
                <a:solidFill>
                  <a:srgbClr val="595A5C"/>
                </a:solidFill>
                <a:latin typeface="Brandon Grotesque Bold"/>
                <a:cs typeface="Brandon Grotesque Bold"/>
              </a:rPr>
              <a:t>Gift</a:t>
            </a:r>
            <a:endParaRPr sz="1250">
              <a:latin typeface="Brandon Grotesque Bold"/>
              <a:cs typeface="Brandon Grotesque Bold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6361338" y="8565984"/>
            <a:ext cx="266700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30" b="1">
                <a:solidFill>
                  <a:srgbClr val="595A5C"/>
                </a:solidFill>
                <a:latin typeface="Brandon Grotesque Bold"/>
                <a:cs typeface="Brandon Grotesque Bold"/>
              </a:rPr>
              <a:t>Box</a:t>
            </a:r>
            <a:endParaRPr sz="1250">
              <a:latin typeface="Brandon Grotesque Bold"/>
              <a:cs typeface="Brandon Grotesque Bold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6175219" y="8765562"/>
            <a:ext cx="63881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</a:t>
            </a:r>
            <a:r>
              <a:rPr dirty="0" sz="800" spc="-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1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TUXBOX</a:t>
            </a:r>
            <a:endParaRPr sz="800">
              <a:latin typeface="Brandon Grotesque Regular"/>
              <a:cs typeface="Brandon Grotesque Regular"/>
            </a:endParaRPr>
          </a:p>
        </p:txBody>
      </p:sp>
      <p:pic>
        <p:nvPicPr>
          <p:cNvPr id="91" name="object 91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425424" y="8948093"/>
            <a:ext cx="152316" cy="152317"/>
          </a:xfrm>
          <a:prstGeom prst="rect">
            <a:avLst/>
          </a:prstGeom>
        </p:spPr>
      </p:pic>
      <p:pic>
        <p:nvPicPr>
          <p:cNvPr id="92" name="object 92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12584" y="1962988"/>
            <a:ext cx="6751002" cy="4605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8" ma:contentTypeDescription="Create a new document." ma:contentTypeScope="" ma:versionID="4251dfd5e3def5e7d927f7675e586691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47486637a710f0748240082646c6be25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9cfc50-91c6-428f-b7f7-ee72e6458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e7f6fd-f05c-452d-87bf-de18995b5cef}" ma:internalName="TaxCatchAll" ma:showField="CatchAllData" ma:web="03e63c36-0cd3-4d16-a183-5ab8348bc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  <lcf76f155ced4ddcb4097134ff3c332f xmlns="02c13e6c-6b6a-49d7-ae9e-42a8c0e801e0">
      <Terms xmlns="http://schemas.microsoft.com/office/infopath/2007/PartnerControls"/>
    </lcf76f155ced4ddcb4097134ff3c332f>
    <TaxCatchAll xmlns="03e63c36-0cd3-4d16-a183-5ab8348bc636" xsi:nil="true"/>
  </documentManagement>
</p:properties>
</file>

<file path=customXml/itemProps1.xml><?xml version="1.0" encoding="utf-8"?>
<ds:datastoreItem xmlns:ds="http://schemas.openxmlformats.org/officeDocument/2006/customXml" ds:itemID="{C3B86875-5742-49DF-8F18-AA50C4507CEB}"/>
</file>

<file path=customXml/itemProps2.xml><?xml version="1.0" encoding="utf-8"?>
<ds:datastoreItem xmlns:ds="http://schemas.openxmlformats.org/officeDocument/2006/customXml" ds:itemID="{178EF109-DF2D-4A04-8E90-7D45252FD392}"/>
</file>

<file path=customXml/itemProps3.xml><?xml version="1.0" encoding="utf-8"?>
<ds:datastoreItem xmlns:ds="http://schemas.openxmlformats.org/officeDocument/2006/customXml" ds:itemID="{E08697EE-5928-47C1-A84D-BBAA855623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Hub_Independence_Day_CFPF</dc:title>
  <dcterms:created xsi:type="dcterms:W3CDTF">2022-05-18T17:39:41Z</dcterms:created>
  <dcterms:modified xsi:type="dcterms:W3CDTF">2022-05-18T17:39:41Z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2022-05-18T00:00:00Z</vt:filetime>
  </property>
  <property fmtid="{D5CDD505-2E9C-101B-9397-08002B2CF9AE}" pid="3" name="Creator">
    <vt:lpwstr>Adobe Illustrator 26.3 (Windows)</vt:lpwstr>
  </property>
  <property fmtid="{D5CDD505-2E9C-101B-9397-08002B2CF9AE}" pid="4" name="LastSaved">
    <vt:filetime>2022-05-18T00:00:00Z</vt:filetime>
  </property>
  <property fmtid="{D5CDD505-2E9C-101B-9397-08002B2CF9AE}" pid="5" name="ContentTypeId">
    <vt:lpwstr>0x010100EFFB0F71639D48448B8E76610D94F0EE</vt:lpwstr>
  </property>
</Properties>
</file>