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74609" y="9231767"/>
            <a:ext cx="6978015" cy="0"/>
          </a:xfrm>
          <a:custGeom>
            <a:avLst/>
            <a:gdLst/>
            <a:ahLst/>
            <a:cxnLst/>
            <a:rect l="l" t="t" r="r" b="b"/>
            <a:pathLst>
              <a:path w="6978015" h="0">
                <a:moveTo>
                  <a:pt x="0" y="0"/>
                </a:moveTo>
                <a:lnTo>
                  <a:pt x="6977392" y="0"/>
                </a:lnTo>
              </a:path>
            </a:pathLst>
          </a:custGeom>
          <a:ln w="6350">
            <a:solidFill>
              <a:srgbClr val="A7A9AC"/>
            </a:solidFill>
          </a:ln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070104" y="6034761"/>
            <a:ext cx="210571" cy="210566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609006" y="6034761"/>
            <a:ext cx="210571" cy="210566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762573" y="6036931"/>
            <a:ext cx="214464" cy="21253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20" Type="http://schemas.openxmlformats.org/officeDocument/2006/relationships/image" Target="../media/image21.png"/><Relationship Id="rId21" Type="http://schemas.openxmlformats.org/officeDocument/2006/relationships/image" Target="../media/image22.png"/><Relationship Id="rId22" Type="http://schemas.openxmlformats.org/officeDocument/2006/relationships/image" Target="../media/image23.png"/><Relationship Id="rId23" Type="http://schemas.openxmlformats.org/officeDocument/2006/relationships/image" Target="../media/image2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60300" y="9404263"/>
            <a:ext cx="457644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Good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through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12/31/2022.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1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silkscreen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setup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$15. Optional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full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color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imprints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available,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additional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charges </a:t>
            </a:r>
            <a:r>
              <a:rPr dirty="0" sz="800" spc="-2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5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restrictions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apply.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Standard production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five business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days. FOB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MA.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All pricing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in USD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and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subject to</a:t>
            </a:r>
            <a:r>
              <a:rPr dirty="0" sz="800" spc="-5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 </a:t>
            </a:r>
            <a:r>
              <a:rPr dirty="0" sz="800" spc="-10" b="0">
                <a:solidFill>
                  <a:srgbClr val="434244"/>
                </a:solidFill>
                <a:latin typeface="Brandon Grotesque Regular"/>
                <a:cs typeface="Brandon Grotesque Regular"/>
              </a:rPr>
              <a:t>change.</a:t>
            </a:r>
            <a:endParaRPr sz="800">
              <a:latin typeface="Brandon Grotesque Regular"/>
              <a:cs typeface="Brandon Grotesque Regular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0"/>
            <a:ext cx="7772400" cy="3037205"/>
          </a:xfrm>
          <a:custGeom>
            <a:avLst/>
            <a:gdLst/>
            <a:ahLst/>
            <a:cxnLst/>
            <a:rect l="l" t="t" r="r" b="b"/>
            <a:pathLst>
              <a:path w="7772400" h="3037205">
                <a:moveTo>
                  <a:pt x="7772400" y="0"/>
                </a:moveTo>
                <a:lnTo>
                  <a:pt x="0" y="0"/>
                </a:lnTo>
                <a:lnTo>
                  <a:pt x="0" y="3036925"/>
                </a:lnTo>
                <a:lnTo>
                  <a:pt x="7772400" y="3036925"/>
                </a:lnTo>
                <a:lnTo>
                  <a:pt x="7772400" y="0"/>
                </a:lnTo>
                <a:close/>
              </a:path>
            </a:pathLst>
          </a:custGeom>
          <a:solidFill>
            <a:srgbClr val="63CA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1049808" y="1772344"/>
            <a:ext cx="5723255" cy="833755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algn="ctr" marL="12700" marR="5080" indent="-635">
              <a:lnSpc>
                <a:spcPts val="2100"/>
              </a:lnSpc>
              <a:spcBef>
                <a:spcPts val="220"/>
              </a:spcBef>
            </a:pP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June</a:t>
            </a:r>
            <a:r>
              <a:rPr dirty="0" sz="1800" spc="-3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is</a:t>
            </a:r>
            <a:r>
              <a:rPr dirty="0" sz="1800" spc="-2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Pride</a:t>
            </a:r>
            <a:r>
              <a:rPr dirty="0" sz="1800" spc="-1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Month</a:t>
            </a:r>
            <a:r>
              <a:rPr dirty="0" sz="1800" spc="-2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and</a:t>
            </a:r>
            <a:r>
              <a:rPr dirty="0" sz="1800" spc="-1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you</a:t>
            </a:r>
            <a:r>
              <a:rPr dirty="0" sz="1800" spc="-2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can</a:t>
            </a:r>
            <a:r>
              <a:rPr dirty="0" sz="1800" spc="-2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celebrate</a:t>
            </a:r>
            <a:r>
              <a:rPr dirty="0" sz="1800" spc="-1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every</a:t>
            </a:r>
            <a:r>
              <a:rPr dirty="0" sz="1800" spc="-6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day</a:t>
            </a:r>
            <a:r>
              <a:rPr dirty="0" sz="1800" spc="-6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spc="-20" b="0">
                <a:solidFill>
                  <a:srgbClr val="FFFFFF"/>
                </a:solidFill>
                <a:latin typeface="Brandon Text Regular"/>
                <a:cs typeface="Brandon Text Regular"/>
              </a:rPr>
              <a:t>with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these</a:t>
            </a:r>
            <a:r>
              <a:rPr dirty="0" sz="1800" spc="-5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full-color</a:t>
            </a:r>
            <a:r>
              <a:rPr dirty="0" sz="1800" spc="-5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pens</a:t>
            </a:r>
            <a:r>
              <a:rPr dirty="0" sz="1800" spc="-1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and</a:t>
            </a:r>
            <a:r>
              <a:rPr dirty="0" sz="1800" spc="-1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gift</a:t>
            </a:r>
            <a:r>
              <a:rPr dirty="0" sz="1800" spc="-2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boxes.</a:t>
            </a:r>
            <a:r>
              <a:rPr dirty="0" sz="1800" spc="-1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Great</a:t>
            </a:r>
            <a:r>
              <a:rPr dirty="0" sz="1800" spc="-5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for</a:t>
            </a:r>
            <a:r>
              <a:rPr dirty="0" sz="1800" spc="-55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spc="-10" b="0">
                <a:solidFill>
                  <a:srgbClr val="FFFFFF"/>
                </a:solidFill>
                <a:latin typeface="Brandon Text Regular"/>
                <a:cs typeface="Brandon Text Regular"/>
              </a:rPr>
              <a:t>restaurants,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bars,</a:t>
            </a:r>
            <a:r>
              <a:rPr dirty="0" sz="1800" spc="-2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pride</a:t>
            </a:r>
            <a:r>
              <a:rPr dirty="0" sz="1800" spc="-1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events,</a:t>
            </a:r>
            <a:r>
              <a:rPr dirty="0" sz="1800" spc="-1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campaigns,</a:t>
            </a:r>
            <a:r>
              <a:rPr dirty="0" sz="1800" spc="-1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b="0">
                <a:solidFill>
                  <a:srgbClr val="FFFFFF"/>
                </a:solidFill>
                <a:latin typeface="Brandon Text Regular"/>
                <a:cs typeface="Brandon Text Regular"/>
              </a:rPr>
              <a:t>and</a:t>
            </a:r>
            <a:r>
              <a:rPr dirty="0" sz="1800" spc="-10" b="0">
                <a:solidFill>
                  <a:srgbClr val="FFFFFF"/>
                </a:solidFill>
                <a:latin typeface="Brandon Text Regular"/>
                <a:cs typeface="Brandon Text Regular"/>
              </a:rPr>
              <a:t> </a:t>
            </a:r>
            <a:r>
              <a:rPr dirty="0" sz="1800" spc="-20" b="0">
                <a:solidFill>
                  <a:srgbClr val="FFFFFF"/>
                </a:solidFill>
                <a:latin typeface="Brandon Text Regular"/>
                <a:cs typeface="Brandon Text Regular"/>
              </a:rPr>
              <a:t>more.</a:t>
            </a:r>
            <a:endParaRPr sz="1800">
              <a:latin typeface="Brandon Text Regular"/>
              <a:cs typeface="Brandon Text Regular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128471" y="5576744"/>
            <a:ext cx="1233805" cy="4146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1400" b="1">
                <a:solidFill>
                  <a:srgbClr val="414042"/>
                </a:solidFill>
                <a:latin typeface="Avenir Heavy"/>
                <a:cs typeface="Avenir Heavy"/>
              </a:rPr>
              <a:t>Puma </a:t>
            </a:r>
            <a:r>
              <a:rPr dirty="0" sz="1400" spc="-10" b="1">
                <a:solidFill>
                  <a:srgbClr val="414042"/>
                </a:solidFill>
                <a:latin typeface="Avenir Heavy"/>
                <a:cs typeface="Avenir Heavy"/>
              </a:rPr>
              <a:t>Comfort</a:t>
            </a:r>
            <a:endParaRPr sz="1400">
              <a:latin typeface="Avenir Heavy"/>
              <a:cs typeface="Avenir Heavy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000">
                <a:solidFill>
                  <a:srgbClr val="414042"/>
                </a:solidFill>
                <a:latin typeface="Avenir Book"/>
                <a:cs typeface="Avenir Book"/>
              </a:rPr>
              <a:t>ITEM: </a:t>
            </a:r>
            <a:r>
              <a:rPr dirty="0" sz="1000" spc="-25">
                <a:solidFill>
                  <a:srgbClr val="414042"/>
                </a:solidFill>
                <a:latin typeface="Avenir Book"/>
                <a:cs typeface="Avenir Book"/>
              </a:rPr>
              <a:t>293</a:t>
            </a:r>
            <a:endParaRPr sz="1000">
              <a:latin typeface="Avenir Book"/>
              <a:cs typeface="Avenir Book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4477679" y="5576744"/>
            <a:ext cx="1075055" cy="41465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04"/>
              </a:spcBef>
            </a:pPr>
            <a:r>
              <a:rPr dirty="0" sz="1400" b="1">
                <a:solidFill>
                  <a:srgbClr val="414042"/>
                </a:solidFill>
                <a:latin typeface="Avenir Heavy"/>
                <a:cs typeface="Avenir Heavy"/>
              </a:rPr>
              <a:t>Vinyasa</a:t>
            </a:r>
            <a:r>
              <a:rPr dirty="0" sz="1400" spc="10" b="1">
                <a:solidFill>
                  <a:srgbClr val="414042"/>
                </a:solidFill>
                <a:latin typeface="Avenir Heavy"/>
                <a:cs typeface="Avenir Heavy"/>
              </a:rPr>
              <a:t> </a:t>
            </a:r>
            <a:r>
              <a:rPr dirty="0" sz="1400" spc="-20" b="1">
                <a:solidFill>
                  <a:srgbClr val="414042"/>
                </a:solidFill>
                <a:latin typeface="Avenir Heavy"/>
                <a:cs typeface="Avenir Heavy"/>
              </a:rPr>
              <a:t>Grip</a:t>
            </a:r>
            <a:endParaRPr sz="1400">
              <a:latin typeface="Avenir Heavy"/>
              <a:cs typeface="Avenir Heavy"/>
            </a:endParaRPr>
          </a:p>
          <a:p>
            <a:pPr algn="ctr">
              <a:lnSpc>
                <a:spcPct val="100000"/>
              </a:lnSpc>
              <a:spcBef>
                <a:spcPts val="75"/>
              </a:spcBef>
            </a:pPr>
            <a:r>
              <a:rPr dirty="0" sz="1000">
                <a:solidFill>
                  <a:srgbClr val="414042"/>
                </a:solidFill>
                <a:latin typeface="Avenir Book"/>
                <a:cs typeface="Avenir Book"/>
              </a:rPr>
              <a:t>ITEM: </a:t>
            </a:r>
            <a:r>
              <a:rPr dirty="0" sz="1000" spc="-25">
                <a:solidFill>
                  <a:srgbClr val="414042"/>
                </a:solidFill>
                <a:latin typeface="Avenir Book"/>
                <a:cs typeface="Avenir Book"/>
              </a:rPr>
              <a:t>295</a:t>
            </a:r>
            <a:endParaRPr sz="1000">
              <a:latin typeface="Avenir Book"/>
              <a:cs typeface="Avenir Book"/>
            </a:endParaRPr>
          </a:p>
        </p:txBody>
      </p:sp>
      <p:pic>
        <p:nvPicPr>
          <p:cNvPr id="7" name="object 7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22027" y="3533031"/>
            <a:ext cx="2012050" cy="2012050"/>
          </a:xfrm>
          <a:prstGeom prst="rect">
            <a:avLst/>
          </a:prstGeom>
        </p:spPr>
      </p:pic>
      <p:sp>
        <p:nvSpPr>
          <p:cNvPr id="8" name="object 8" descr=""/>
          <p:cNvSpPr txBox="1"/>
          <p:nvPr/>
        </p:nvSpPr>
        <p:spPr>
          <a:xfrm>
            <a:off x="1020682" y="8489209"/>
            <a:ext cx="1049655" cy="44767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400" spc="-20" b="1">
                <a:solidFill>
                  <a:srgbClr val="414042"/>
                </a:solidFill>
                <a:latin typeface="Avenir Heavy"/>
                <a:cs typeface="Avenir Heavy"/>
              </a:rPr>
              <a:t>Tux</a:t>
            </a:r>
            <a:r>
              <a:rPr dirty="0" sz="1400" spc="-35" b="1">
                <a:solidFill>
                  <a:srgbClr val="414042"/>
                </a:solidFill>
                <a:latin typeface="Avenir Heavy"/>
                <a:cs typeface="Avenir Heavy"/>
              </a:rPr>
              <a:t> </a:t>
            </a:r>
            <a:r>
              <a:rPr dirty="0" sz="1400" b="1">
                <a:solidFill>
                  <a:srgbClr val="414042"/>
                </a:solidFill>
                <a:latin typeface="Avenir Heavy"/>
                <a:cs typeface="Avenir Heavy"/>
              </a:rPr>
              <a:t>Gift</a:t>
            </a:r>
            <a:r>
              <a:rPr dirty="0" sz="1400" spc="-35" b="1">
                <a:solidFill>
                  <a:srgbClr val="414042"/>
                </a:solidFill>
                <a:latin typeface="Avenir Heavy"/>
                <a:cs typeface="Avenir Heavy"/>
              </a:rPr>
              <a:t> </a:t>
            </a:r>
            <a:r>
              <a:rPr dirty="0" sz="1400" spc="-25" b="1">
                <a:solidFill>
                  <a:srgbClr val="414042"/>
                </a:solidFill>
                <a:latin typeface="Avenir Heavy"/>
                <a:cs typeface="Avenir Heavy"/>
              </a:rPr>
              <a:t>Box</a:t>
            </a:r>
            <a:endParaRPr sz="1400">
              <a:latin typeface="Avenir Heavy"/>
              <a:cs typeface="Avenir Heavy"/>
            </a:endParaRPr>
          </a:p>
          <a:p>
            <a:pPr marL="88900">
              <a:lnSpc>
                <a:spcPct val="100000"/>
              </a:lnSpc>
              <a:spcBef>
                <a:spcPts val="185"/>
              </a:spcBef>
            </a:pPr>
            <a:r>
              <a:rPr dirty="0" sz="1000">
                <a:solidFill>
                  <a:srgbClr val="414042"/>
                </a:solidFill>
                <a:latin typeface="Avenir Book"/>
                <a:cs typeface="Avenir Book"/>
              </a:rPr>
              <a:t>ITEM:</a:t>
            </a:r>
            <a:r>
              <a:rPr dirty="0" sz="1000" spc="-10">
                <a:solidFill>
                  <a:srgbClr val="414042"/>
                </a:solidFill>
                <a:latin typeface="Avenir Book"/>
                <a:cs typeface="Avenir Book"/>
              </a:rPr>
              <a:t> TUXBOX</a:t>
            </a:r>
            <a:endParaRPr sz="1000">
              <a:latin typeface="Avenir Book"/>
              <a:cs typeface="Avenir Book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837538" y="8489209"/>
            <a:ext cx="2072005" cy="44767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355"/>
              </a:spcBef>
            </a:pPr>
            <a:r>
              <a:rPr dirty="0" sz="1400" spc="-10" b="1">
                <a:solidFill>
                  <a:srgbClr val="414042"/>
                </a:solidFill>
                <a:latin typeface="Avenir Heavy"/>
                <a:cs typeface="Avenir Heavy"/>
              </a:rPr>
              <a:t>Tabellone</a:t>
            </a:r>
            <a:r>
              <a:rPr dirty="0" sz="1400" spc="-15" b="1">
                <a:solidFill>
                  <a:srgbClr val="414042"/>
                </a:solidFill>
                <a:latin typeface="Avenir Heavy"/>
                <a:cs typeface="Avenir Heavy"/>
              </a:rPr>
              <a:t> </a:t>
            </a:r>
            <a:r>
              <a:rPr dirty="0" sz="1400" b="1">
                <a:solidFill>
                  <a:srgbClr val="414042"/>
                </a:solidFill>
                <a:latin typeface="Avenir Heavy"/>
                <a:cs typeface="Avenir Heavy"/>
              </a:rPr>
              <a:t>Pen</a:t>
            </a:r>
            <a:r>
              <a:rPr dirty="0" sz="1400" spc="-10" b="1">
                <a:solidFill>
                  <a:srgbClr val="414042"/>
                </a:solidFill>
                <a:latin typeface="Avenir Heavy"/>
                <a:cs typeface="Avenir Heavy"/>
              </a:rPr>
              <a:t> </a:t>
            </a:r>
            <a:r>
              <a:rPr dirty="0" sz="1400" b="1">
                <a:solidFill>
                  <a:srgbClr val="414042"/>
                </a:solidFill>
                <a:latin typeface="Avenir Heavy"/>
                <a:cs typeface="Avenir Heavy"/>
              </a:rPr>
              <a:t>&amp;</a:t>
            </a:r>
            <a:r>
              <a:rPr dirty="0" sz="1400" spc="-15" b="1">
                <a:solidFill>
                  <a:srgbClr val="414042"/>
                </a:solidFill>
                <a:latin typeface="Avenir Heavy"/>
                <a:cs typeface="Avenir Heavy"/>
              </a:rPr>
              <a:t> </a:t>
            </a:r>
            <a:r>
              <a:rPr dirty="0" sz="1400" b="1">
                <a:solidFill>
                  <a:srgbClr val="414042"/>
                </a:solidFill>
                <a:latin typeface="Avenir Heavy"/>
                <a:cs typeface="Avenir Heavy"/>
              </a:rPr>
              <a:t>Box</a:t>
            </a:r>
            <a:r>
              <a:rPr dirty="0" sz="1400" spc="-10" b="1">
                <a:solidFill>
                  <a:srgbClr val="414042"/>
                </a:solidFill>
                <a:latin typeface="Avenir Heavy"/>
                <a:cs typeface="Avenir Heavy"/>
              </a:rPr>
              <a:t> </a:t>
            </a:r>
            <a:r>
              <a:rPr dirty="0" sz="1400" spc="-25" b="1">
                <a:solidFill>
                  <a:srgbClr val="414042"/>
                </a:solidFill>
                <a:latin typeface="Avenir Heavy"/>
                <a:cs typeface="Avenir Heavy"/>
              </a:rPr>
              <a:t>Set</a:t>
            </a:r>
            <a:endParaRPr sz="1400">
              <a:latin typeface="Avenir Heavy"/>
              <a:cs typeface="Avenir Heavy"/>
            </a:endParaRPr>
          </a:p>
          <a:p>
            <a:pPr algn="ctr">
              <a:lnSpc>
                <a:spcPct val="100000"/>
              </a:lnSpc>
              <a:spcBef>
                <a:spcPts val="185"/>
              </a:spcBef>
            </a:pPr>
            <a:r>
              <a:rPr dirty="0" sz="1000">
                <a:solidFill>
                  <a:srgbClr val="414042"/>
                </a:solidFill>
                <a:latin typeface="Avenir Book"/>
                <a:cs typeface="Avenir Book"/>
              </a:rPr>
              <a:t>ITEM: </a:t>
            </a:r>
            <a:r>
              <a:rPr dirty="0" sz="1000" spc="-10">
                <a:solidFill>
                  <a:srgbClr val="414042"/>
                </a:solidFill>
                <a:latin typeface="Avenir Book"/>
                <a:cs typeface="Avenir Book"/>
              </a:rPr>
              <a:t>501SET</a:t>
            </a:r>
            <a:endParaRPr sz="1000">
              <a:latin typeface="Avenir Book"/>
              <a:cs typeface="Avenir Book"/>
            </a:endParaRPr>
          </a:p>
        </p:txBody>
      </p:sp>
      <p:pic>
        <p:nvPicPr>
          <p:cNvPr id="10" name="object 10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02550" y="6435685"/>
            <a:ext cx="2012050" cy="2012050"/>
          </a:xfrm>
          <a:prstGeom prst="rect">
            <a:avLst/>
          </a:prstGeom>
        </p:spPr>
      </p:pic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880649" y="6435685"/>
            <a:ext cx="2012050" cy="2012050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5641069" y="8490200"/>
            <a:ext cx="1075055" cy="447675"/>
          </a:xfrm>
          <a:prstGeom prst="rect">
            <a:avLst/>
          </a:prstGeom>
        </p:spPr>
        <p:txBody>
          <a:bodyPr wrap="square" lIns="0" tIns="4508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55"/>
              </a:spcBef>
            </a:pPr>
            <a:r>
              <a:rPr dirty="0" sz="1400" spc="-10" b="1">
                <a:solidFill>
                  <a:srgbClr val="414042"/>
                </a:solidFill>
                <a:latin typeface="Avenir Heavy"/>
                <a:cs typeface="Avenir Heavy"/>
              </a:rPr>
              <a:t>Textari</a:t>
            </a:r>
            <a:r>
              <a:rPr dirty="0" baseline="31250" sz="1200" spc="-15">
                <a:solidFill>
                  <a:srgbClr val="414042"/>
                </a:solidFill>
                <a:latin typeface="Avenir Book"/>
                <a:cs typeface="Avenir Book"/>
              </a:rPr>
              <a:t>®</a:t>
            </a:r>
            <a:r>
              <a:rPr dirty="0" baseline="31250" sz="1200" spc="165">
                <a:solidFill>
                  <a:srgbClr val="414042"/>
                </a:solidFill>
                <a:latin typeface="Avenir Book"/>
                <a:cs typeface="Avenir Book"/>
              </a:rPr>
              <a:t> </a:t>
            </a:r>
            <a:r>
              <a:rPr dirty="0" sz="1400" spc="-20" b="1">
                <a:solidFill>
                  <a:srgbClr val="414042"/>
                </a:solidFill>
                <a:latin typeface="Avenir Heavy"/>
                <a:cs typeface="Avenir Heavy"/>
              </a:rPr>
              <a:t>Bali</a:t>
            </a:r>
            <a:endParaRPr sz="1400">
              <a:latin typeface="Avenir Heavy"/>
              <a:cs typeface="Avenir Heavy"/>
            </a:endParaRPr>
          </a:p>
          <a:p>
            <a:pPr marL="38735">
              <a:lnSpc>
                <a:spcPct val="100000"/>
              </a:lnSpc>
              <a:spcBef>
                <a:spcPts val="185"/>
              </a:spcBef>
            </a:pPr>
            <a:r>
              <a:rPr dirty="0" sz="1000">
                <a:solidFill>
                  <a:srgbClr val="414042"/>
                </a:solidFill>
                <a:latin typeface="Avenir Book"/>
                <a:cs typeface="Avenir Book"/>
              </a:rPr>
              <a:t>ITEM: </a:t>
            </a:r>
            <a:r>
              <a:rPr dirty="0" sz="1000" spc="-10">
                <a:solidFill>
                  <a:srgbClr val="414042"/>
                </a:solidFill>
                <a:latin typeface="Avenir Book"/>
                <a:cs typeface="Avenir Book"/>
              </a:rPr>
              <a:t>PRISMBOX</a:t>
            </a:r>
            <a:endParaRPr sz="1000">
              <a:latin typeface="Avenir Book"/>
              <a:cs typeface="Avenir Book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77413" y="6436629"/>
            <a:ext cx="2012050" cy="2012050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343230" y="612749"/>
            <a:ext cx="7092315" cy="788670"/>
            <a:chOff x="343230" y="612749"/>
            <a:chExt cx="7092315" cy="788670"/>
          </a:xfrm>
        </p:grpSpPr>
        <p:sp>
          <p:nvSpPr>
            <p:cNvPr id="15" name="object 15" descr=""/>
            <p:cNvSpPr/>
            <p:nvPr/>
          </p:nvSpPr>
          <p:spPr>
            <a:xfrm>
              <a:off x="5266608" y="833760"/>
              <a:ext cx="332740" cy="553085"/>
            </a:xfrm>
            <a:custGeom>
              <a:avLst/>
              <a:gdLst/>
              <a:ahLst/>
              <a:cxnLst/>
              <a:rect l="l" t="t" r="r" b="b"/>
              <a:pathLst>
                <a:path w="332739" h="553085">
                  <a:moveTo>
                    <a:pt x="326504" y="0"/>
                  </a:moveTo>
                  <a:lnTo>
                    <a:pt x="318465" y="0"/>
                  </a:lnTo>
                  <a:lnTo>
                    <a:pt x="292341" y="0"/>
                  </a:lnTo>
                  <a:lnTo>
                    <a:pt x="253400" y="4190"/>
                  </a:lnTo>
                  <a:lnTo>
                    <a:pt x="217377" y="16197"/>
                  </a:lnTo>
                  <a:lnTo>
                    <a:pt x="185686" y="35174"/>
                  </a:lnTo>
                  <a:lnTo>
                    <a:pt x="159740" y="60274"/>
                  </a:lnTo>
                  <a:lnTo>
                    <a:pt x="144665" y="16078"/>
                  </a:lnTo>
                  <a:lnTo>
                    <a:pt x="141655" y="8039"/>
                  </a:lnTo>
                  <a:lnTo>
                    <a:pt x="136626" y="1003"/>
                  </a:lnTo>
                  <a:lnTo>
                    <a:pt x="7035" y="1003"/>
                  </a:lnTo>
                  <a:lnTo>
                    <a:pt x="0" y="8039"/>
                  </a:lnTo>
                  <a:lnTo>
                    <a:pt x="0" y="545503"/>
                  </a:lnTo>
                  <a:lnTo>
                    <a:pt x="7035" y="552526"/>
                  </a:lnTo>
                  <a:lnTo>
                    <a:pt x="199923" y="552526"/>
                  </a:lnTo>
                  <a:lnTo>
                    <a:pt x="206959" y="545503"/>
                  </a:lnTo>
                  <a:lnTo>
                    <a:pt x="206959" y="200914"/>
                  </a:lnTo>
                  <a:lnTo>
                    <a:pt x="220439" y="183729"/>
                  </a:lnTo>
                  <a:lnTo>
                    <a:pt x="240230" y="170403"/>
                  </a:lnTo>
                  <a:lnTo>
                    <a:pt x="264730" y="161785"/>
                  </a:lnTo>
                  <a:lnTo>
                    <a:pt x="292341" y="158724"/>
                  </a:lnTo>
                  <a:lnTo>
                    <a:pt x="326504" y="158724"/>
                  </a:lnTo>
                  <a:lnTo>
                    <a:pt x="332524" y="152704"/>
                  </a:lnTo>
                  <a:lnTo>
                    <a:pt x="332524" y="6032"/>
                  </a:lnTo>
                  <a:lnTo>
                    <a:pt x="326504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649349" y="612755"/>
              <a:ext cx="221005" cy="202920"/>
            </a:xfrm>
            <a:prstGeom prst="rect">
              <a:avLst/>
            </a:prstGeom>
          </p:spPr>
        </p:pic>
        <p:sp>
          <p:nvSpPr>
            <p:cNvPr id="17" name="object 17" descr=""/>
            <p:cNvSpPr/>
            <p:nvPr/>
          </p:nvSpPr>
          <p:spPr>
            <a:xfrm>
              <a:off x="5657387" y="833760"/>
              <a:ext cx="207010" cy="553085"/>
            </a:xfrm>
            <a:custGeom>
              <a:avLst/>
              <a:gdLst/>
              <a:ahLst/>
              <a:cxnLst/>
              <a:rect l="l" t="t" r="r" b="b"/>
              <a:pathLst>
                <a:path w="207010" h="553085">
                  <a:moveTo>
                    <a:pt x="199910" y="0"/>
                  </a:moveTo>
                  <a:lnTo>
                    <a:pt x="191871" y="0"/>
                  </a:lnTo>
                  <a:lnTo>
                    <a:pt x="7023" y="0"/>
                  </a:lnTo>
                  <a:lnTo>
                    <a:pt x="0" y="7035"/>
                  </a:lnTo>
                  <a:lnTo>
                    <a:pt x="0" y="545503"/>
                  </a:lnTo>
                  <a:lnTo>
                    <a:pt x="7023" y="552526"/>
                  </a:lnTo>
                  <a:lnTo>
                    <a:pt x="199910" y="552526"/>
                  </a:lnTo>
                  <a:lnTo>
                    <a:pt x="206946" y="545503"/>
                  </a:lnTo>
                  <a:lnTo>
                    <a:pt x="206946" y="7035"/>
                  </a:lnTo>
                  <a:lnTo>
                    <a:pt x="1999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8" name="object 1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214434" y="1233591"/>
              <a:ext cx="221005" cy="166763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3784625" y="1072921"/>
              <a:ext cx="114935" cy="97790"/>
            </a:xfrm>
            <a:custGeom>
              <a:avLst/>
              <a:gdLst/>
              <a:ahLst/>
              <a:cxnLst/>
              <a:rect l="l" t="t" r="r" b="b"/>
              <a:pathLst>
                <a:path w="114935" h="97790">
                  <a:moveTo>
                    <a:pt x="114528" y="0"/>
                  </a:moveTo>
                  <a:lnTo>
                    <a:pt x="0" y="0"/>
                  </a:lnTo>
                  <a:lnTo>
                    <a:pt x="0" y="97485"/>
                  </a:lnTo>
                  <a:lnTo>
                    <a:pt x="114528" y="97485"/>
                  </a:lnTo>
                  <a:lnTo>
                    <a:pt x="114528" y="0"/>
                  </a:lnTo>
                  <a:close/>
                </a:path>
              </a:pathLst>
            </a:custGeom>
            <a:solidFill>
              <a:srgbClr val="932A8E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3899153" y="1072921"/>
              <a:ext cx="114935" cy="97790"/>
            </a:xfrm>
            <a:custGeom>
              <a:avLst/>
              <a:gdLst/>
              <a:ahLst/>
              <a:cxnLst/>
              <a:rect l="l" t="t" r="r" b="b"/>
              <a:pathLst>
                <a:path w="114935" h="97790">
                  <a:moveTo>
                    <a:pt x="114528" y="0"/>
                  </a:moveTo>
                  <a:lnTo>
                    <a:pt x="0" y="0"/>
                  </a:lnTo>
                  <a:lnTo>
                    <a:pt x="0" y="97485"/>
                  </a:lnTo>
                  <a:lnTo>
                    <a:pt x="114528" y="97485"/>
                  </a:lnTo>
                  <a:lnTo>
                    <a:pt x="114528" y="0"/>
                  </a:lnTo>
                  <a:close/>
                </a:path>
              </a:pathLst>
            </a:custGeom>
            <a:solidFill>
              <a:srgbClr val="3086C7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013682" y="994346"/>
              <a:ext cx="114935" cy="274320"/>
            </a:xfrm>
            <a:custGeom>
              <a:avLst/>
              <a:gdLst/>
              <a:ahLst/>
              <a:cxnLst/>
              <a:rect l="l" t="t" r="r" b="b"/>
              <a:pathLst>
                <a:path w="114935" h="274319">
                  <a:moveTo>
                    <a:pt x="52577" y="0"/>
                  </a:moveTo>
                  <a:lnTo>
                    <a:pt x="52577" y="78574"/>
                  </a:lnTo>
                  <a:lnTo>
                    <a:pt x="0" y="78574"/>
                  </a:lnTo>
                  <a:lnTo>
                    <a:pt x="0" y="176060"/>
                  </a:lnTo>
                  <a:lnTo>
                    <a:pt x="52577" y="176060"/>
                  </a:lnTo>
                  <a:lnTo>
                    <a:pt x="52577" y="274027"/>
                  </a:lnTo>
                  <a:lnTo>
                    <a:pt x="114528" y="253097"/>
                  </a:lnTo>
                  <a:lnTo>
                    <a:pt x="114528" y="20928"/>
                  </a:lnTo>
                  <a:lnTo>
                    <a:pt x="52577" y="0"/>
                  </a:lnTo>
                  <a:close/>
                </a:path>
              </a:pathLst>
            </a:custGeom>
            <a:solidFill>
              <a:srgbClr val="3DB54A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2" name="object 22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28223" y="1015279"/>
              <a:ext cx="343585" cy="232159"/>
            </a:xfrm>
            <a:prstGeom prst="rect">
              <a:avLst/>
            </a:prstGeom>
          </p:spPr>
        </p:pic>
        <p:sp>
          <p:nvSpPr>
            <p:cNvPr id="23" name="object 23" descr=""/>
            <p:cNvSpPr/>
            <p:nvPr/>
          </p:nvSpPr>
          <p:spPr>
            <a:xfrm>
              <a:off x="2692679" y="980224"/>
              <a:ext cx="109220" cy="279400"/>
            </a:xfrm>
            <a:custGeom>
              <a:avLst/>
              <a:gdLst/>
              <a:ahLst/>
              <a:cxnLst/>
              <a:rect l="l" t="t" r="r" b="b"/>
              <a:pathLst>
                <a:path w="109219" h="279400">
                  <a:moveTo>
                    <a:pt x="109156" y="0"/>
                  </a:moveTo>
                  <a:lnTo>
                    <a:pt x="0" y="0"/>
                  </a:lnTo>
                  <a:lnTo>
                    <a:pt x="0" y="3028"/>
                  </a:lnTo>
                  <a:lnTo>
                    <a:pt x="109156" y="84896"/>
                  </a:lnTo>
                  <a:lnTo>
                    <a:pt x="109156" y="0"/>
                  </a:lnTo>
                  <a:close/>
                </a:path>
                <a:path w="109219" h="279400">
                  <a:moveTo>
                    <a:pt x="109156" y="179298"/>
                  </a:moveTo>
                  <a:lnTo>
                    <a:pt x="0" y="275718"/>
                  </a:lnTo>
                  <a:lnTo>
                    <a:pt x="0" y="279285"/>
                  </a:lnTo>
                  <a:lnTo>
                    <a:pt x="109156" y="279285"/>
                  </a:lnTo>
                  <a:lnTo>
                    <a:pt x="109156" y="179298"/>
                  </a:lnTo>
                  <a:close/>
                </a:path>
              </a:pathLst>
            </a:custGeom>
            <a:solidFill>
              <a:srgbClr val="932A8E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2801835" y="980224"/>
              <a:ext cx="109220" cy="279400"/>
            </a:xfrm>
            <a:custGeom>
              <a:avLst/>
              <a:gdLst/>
              <a:ahLst/>
              <a:cxnLst/>
              <a:rect l="l" t="t" r="r" b="b"/>
              <a:pathLst>
                <a:path w="109219" h="279400">
                  <a:moveTo>
                    <a:pt x="109156" y="0"/>
                  </a:moveTo>
                  <a:lnTo>
                    <a:pt x="0" y="0"/>
                  </a:lnTo>
                  <a:lnTo>
                    <a:pt x="0" y="84896"/>
                  </a:lnTo>
                  <a:lnTo>
                    <a:pt x="57797" y="128244"/>
                  </a:lnTo>
                  <a:lnTo>
                    <a:pt x="0" y="179298"/>
                  </a:lnTo>
                  <a:lnTo>
                    <a:pt x="0" y="279285"/>
                  </a:lnTo>
                  <a:lnTo>
                    <a:pt x="109156" y="279285"/>
                  </a:lnTo>
                  <a:lnTo>
                    <a:pt x="109156" y="0"/>
                  </a:lnTo>
                  <a:close/>
                </a:path>
              </a:pathLst>
            </a:custGeom>
            <a:solidFill>
              <a:srgbClr val="3086C7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5" name="object 25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920562" y="657951"/>
              <a:ext cx="594733" cy="743417"/>
            </a:xfrm>
            <a:prstGeom prst="rect">
              <a:avLst/>
            </a:prstGeom>
          </p:spPr>
        </p:pic>
        <p:pic>
          <p:nvPicPr>
            <p:cNvPr id="26" name="object 26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692011" y="693115"/>
              <a:ext cx="532451" cy="693173"/>
            </a:xfrm>
            <a:prstGeom prst="rect">
              <a:avLst/>
            </a:prstGeom>
          </p:spPr>
        </p:pic>
        <p:sp>
          <p:nvSpPr>
            <p:cNvPr id="27" name="object 27" descr=""/>
            <p:cNvSpPr/>
            <p:nvPr/>
          </p:nvSpPr>
          <p:spPr>
            <a:xfrm>
              <a:off x="2910992" y="980224"/>
              <a:ext cx="109220" cy="279400"/>
            </a:xfrm>
            <a:custGeom>
              <a:avLst/>
              <a:gdLst/>
              <a:ahLst/>
              <a:cxnLst/>
              <a:rect l="l" t="t" r="r" b="b"/>
              <a:pathLst>
                <a:path w="109219" h="279400">
                  <a:moveTo>
                    <a:pt x="22606" y="0"/>
                  </a:moveTo>
                  <a:lnTo>
                    <a:pt x="0" y="0"/>
                  </a:lnTo>
                  <a:lnTo>
                    <a:pt x="0" y="279285"/>
                  </a:lnTo>
                  <a:lnTo>
                    <a:pt x="22606" y="279285"/>
                  </a:lnTo>
                  <a:lnTo>
                    <a:pt x="109156" y="205716"/>
                  </a:lnTo>
                  <a:lnTo>
                    <a:pt x="109156" y="67796"/>
                  </a:lnTo>
                  <a:lnTo>
                    <a:pt x="22606" y="0"/>
                  </a:lnTo>
                  <a:close/>
                </a:path>
              </a:pathLst>
            </a:custGeom>
            <a:solidFill>
              <a:srgbClr val="3DB54A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 descr=""/>
            <p:cNvSpPr/>
            <p:nvPr/>
          </p:nvSpPr>
          <p:spPr>
            <a:xfrm>
              <a:off x="3020148" y="1048021"/>
              <a:ext cx="109220" cy="138430"/>
            </a:xfrm>
            <a:custGeom>
              <a:avLst/>
              <a:gdLst/>
              <a:ahLst/>
              <a:cxnLst/>
              <a:rect l="l" t="t" r="r" b="b"/>
              <a:pathLst>
                <a:path w="109219" h="138430">
                  <a:moveTo>
                    <a:pt x="0" y="0"/>
                  </a:moveTo>
                  <a:lnTo>
                    <a:pt x="0" y="137919"/>
                  </a:lnTo>
                  <a:lnTo>
                    <a:pt x="18275" y="122385"/>
                  </a:lnTo>
                  <a:lnTo>
                    <a:pt x="109156" y="122385"/>
                  </a:lnTo>
                  <a:lnTo>
                    <a:pt x="109156" y="24900"/>
                  </a:lnTo>
                  <a:lnTo>
                    <a:pt x="31788" y="24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ABD32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7221461" y="693115"/>
              <a:ext cx="206952" cy="524402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6571513" y="819691"/>
              <a:ext cx="556554" cy="581677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3129305" y="1072921"/>
              <a:ext cx="69215" cy="97790"/>
            </a:xfrm>
            <a:custGeom>
              <a:avLst/>
              <a:gdLst/>
              <a:ahLst/>
              <a:cxnLst/>
              <a:rect l="l" t="t" r="r" b="b"/>
              <a:pathLst>
                <a:path w="69214" h="97790">
                  <a:moveTo>
                    <a:pt x="0" y="97485"/>
                  </a:moveTo>
                  <a:lnTo>
                    <a:pt x="68811" y="97485"/>
                  </a:lnTo>
                  <a:lnTo>
                    <a:pt x="68811" y="0"/>
                  </a:lnTo>
                  <a:lnTo>
                    <a:pt x="0" y="0"/>
                  </a:lnTo>
                  <a:lnTo>
                    <a:pt x="0" y="97485"/>
                  </a:lnTo>
                  <a:close/>
                </a:path>
              </a:pathLst>
            </a:custGeom>
            <a:solidFill>
              <a:srgbClr val="EF7822">
                <a:alpha val="14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3190077" y="612755"/>
              <a:ext cx="221005" cy="202920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343230" y="691743"/>
              <a:ext cx="3061970" cy="708660"/>
            </a:xfrm>
            <a:custGeom>
              <a:avLst/>
              <a:gdLst/>
              <a:ahLst/>
              <a:cxnLst/>
              <a:rect l="l" t="t" r="r" b="b"/>
              <a:pathLst>
                <a:path w="3061970" h="708660">
                  <a:moveTo>
                    <a:pt x="407860" y="518375"/>
                  </a:moveTo>
                  <a:lnTo>
                    <a:pt x="401840" y="512356"/>
                  </a:lnTo>
                  <a:lnTo>
                    <a:pt x="207949" y="512356"/>
                  </a:lnTo>
                  <a:lnTo>
                    <a:pt x="207949" y="7035"/>
                  </a:lnTo>
                  <a:lnTo>
                    <a:pt x="200914" y="0"/>
                  </a:lnTo>
                  <a:lnTo>
                    <a:pt x="7035" y="0"/>
                  </a:lnTo>
                  <a:lnTo>
                    <a:pt x="0" y="7035"/>
                  </a:lnTo>
                  <a:lnTo>
                    <a:pt x="0" y="686142"/>
                  </a:lnTo>
                  <a:lnTo>
                    <a:pt x="7035" y="693178"/>
                  </a:lnTo>
                  <a:lnTo>
                    <a:pt x="385762" y="693178"/>
                  </a:lnTo>
                  <a:lnTo>
                    <a:pt x="392798" y="686142"/>
                  </a:lnTo>
                  <a:lnTo>
                    <a:pt x="393801" y="679119"/>
                  </a:lnTo>
                  <a:lnTo>
                    <a:pt x="407860" y="526415"/>
                  </a:lnTo>
                  <a:lnTo>
                    <a:pt x="407860" y="518375"/>
                  </a:lnTo>
                  <a:close/>
                </a:path>
                <a:path w="3061970" h="708660">
                  <a:moveTo>
                    <a:pt x="1024674" y="416915"/>
                  </a:moveTo>
                  <a:lnTo>
                    <a:pt x="1021168" y="366547"/>
                  </a:lnTo>
                  <a:lnTo>
                    <a:pt x="1010932" y="319976"/>
                  </a:lnTo>
                  <a:lnTo>
                    <a:pt x="1006005" y="307416"/>
                  </a:lnTo>
                  <a:lnTo>
                    <a:pt x="994295" y="277558"/>
                  </a:lnTo>
                  <a:lnTo>
                    <a:pt x="971626" y="239636"/>
                  </a:lnTo>
                  <a:lnTo>
                    <a:pt x="943292" y="206565"/>
                  </a:lnTo>
                  <a:lnTo>
                    <a:pt x="909662" y="178714"/>
                  </a:lnTo>
                  <a:lnTo>
                    <a:pt x="871080" y="156438"/>
                  </a:lnTo>
                  <a:lnTo>
                    <a:pt x="828776" y="140411"/>
                  </a:lnTo>
                  <a:lnTo>
                    <a:pt x="828776" y="416915"/>
                  </a:lnTo>
                  <a:lnTo>
                    <a:pt x="821563" y="462153"/>
                  </a:lnTo>
                  <a:lnTo>
                    <a:pt x="801268" y="497027"/>
                  </a:lnTo>
                  <a:lnTo>
                    <a:pt x="769848" y="519468"/>
                  </a:lnTo>
                  <a:lnTo>
                    <a:pt x="729310" y="527418"/>
                  </a:lnTo>
                  <a:lnTo>
                    <a:pt x="688746" y="519468"/>
                  </a:lnTo>
                  <a:lnTo>
                    <a:pt x="657352" y="497154"/>
                  </a:lnTo>
                  <a:lnTo>
                    <a:pt x="637057" y="462572"/>
                  </a:lnTo>
                  <a:lnTo>
                    <a:pt x="629856" y="417918"/>
                  </a:lnTo>
                  <a:lnTo>
                    <a:pt x="637057" y="372668"/>
                  </a:lnTo>
                  <a:lnTo>
                    <a:pt x="657352" y="337794"/>
                  </a:lnTo>
                  <a:lnTo>
                    <a:pt x="688759" y="315353"/>
                  </a:lnTo>
                  <a:lnTo>
                    <a:pt x="729310" y="307416"/>
                  </a:lnTo>
                  <a:lnTo>
                    <a:pt x="769874" y="315353"/>
                  </a:lnTo>
                  <a:lnTo>
                    <a:pt x="801268" y="337667"/>
                  </a:lnTo>
                  <a:lnTo>
                    <a:pt x="821563" y="372249"/>
                  </a:lnTo>
                  <a:lnTo>
                    <a:pt x="828776" y="416915"/>
                  </a:lnTo>
                  <a:lnTo>
                    <a:pt x="828776" y="140411"/>
                  </a:lnTo>
                  <a:lnTo>
                    <a:pt x="827925" y="140081"/>
                  </a:lnTo>
                  <a:lnTo>
                    <a:pt x="780542" y="130009"/>
                  </a:lnTo>
                  <a:lnTo>
                    <a:pt x="729310" y="126580"/>
                  </a:lnTo>
                  <a:lnTo>
                    <a:pt x="678078" y="130009"/>
                  </a:lnTo>
                  <a:lnTo>
                    <a:pt x="630694" y="140093"/>
                  </a:lnTo>
                  <a:lnTo>
                    <a:pt x="587540" y="156464"/>
                  </a:lnTo>
                  <a:lnTo>
                    <a:pt x="548957" y="178777"/>
                  </a:lnTo>
                  <a:lnTo>
                    <a:pt x="515327" y="206692"/>
                  </a:lnTo>
                  <a:lnTo>
                    <a:pt x="486994" y="239852"/>
                  </a:lnTo>
                  <a:lnTo>
                    <a:pt x="464337" y="277901"/>
                  </a:lnTo>
                  <a:lnTo>
                    <a:pt x="447700" y="320484"/>
                  </a:lnTo>
                  <a:lnTo>
                    <a:pt x="437451" y="367284"/>
                  </a:lnTo>
                  <a:lnTo>
                    <a:pt x="433959" y="417918"/>
                  </a:lnTo>
                  <a:lnTo>
                    <a:pt x="437451" y="468274"/>
                  </a:lnTo>
                  <a:lnTo>
                    <a:pt x="447700" y="514845"/>
                  </a:lnTo>
                  <a:lnTo>
                    <a:pt x="464337" y="557276"/>
                  </a:lnTo>
                  <a:lnTo>
                    <a:pt x="486994" y="595198"/>
                  </a:lnTo>
                  <a:lnTo>
                    <a:pt x="515327" y="628256"/>
                  </a:lnTo>
                  <a:lnTo>
                    <a:pt x="548957" y="656107"/>
                  </a:lnTo>
                  <a:lnTo>
                    <a:pt x="587540" y="678383"/>
                  </a:lnTo>
                  <a:lnTo>
                    <a:pt x="630694" y="694740"/>
                  </a:lnTo>
                  <a:lnTo>
                    <a:pt x="678078" y="704811"/>
                  </a:lnTo>
                  <a:lnTo>
                    <a:pt x="729310" y="708253"/>
                  </a:lnTo>
                  <a:lnTo>
                    <a:pt x="780542" y="704811"/>
                  </a:lnTo>
                  <a:lnTo>
                    <a:pt x="827925" y="694728"/>
                  </a:lnTo>
                  <a:lnTo>
                    <a:pt x="871080" y="678357"/>
                  </a:lnTo>
                  <a:lnTo>
                    <a:pt x="909662" y="656043"/>
                  </a:lnTo>
                  <a:lnTo>
                    <a:pt x="943292" y="628129"/>
                  </a:lnTo>
                  <a:lnTo>
                    <a:pt x="971626" y="594982"/>
                  </a:lnTo>
                  <a:lnTo>
                    <a:pt x="994295" y="556933"/>
                  </a:lnTo>
                  <a:lnTo>
                    <a:pt x="1005814" y="527418"/>
                  </a:lnTo>
                  <a:lnTo>
                    <a:pt x="1010932" y="514337"/>
                  </a:lnTo>
                  <a:lnTo>
                    <a:pt x="1021168" y="467550"/>
                  </a:lnTo>
                  <a:lnTo>
                    <a:pt x="1024674" y="416915"/>
                  </a:lnTo>
                  <a:close/>
                </a:path>
                <a:path w="3061970" h="708660">
                  <a:moveTo>
                    <a:pt x="1619364" y="147688"/>
                  </a:moveTo>
                  <a:lnTo>
                    <a:pt x="1615351" y="140652"/>
                  </a:lnTo>
                  <a:lnTo>
                    <a:pt x="1409407" y="140652"/>
                  </a:lnTo>
                  <a:lnTo>
                    <a:pt x="1400365" y="145669"/>
                  </a:lnTo>
                  <a:lnTo>
                    <a:pt x="1398346" y="154736"/>
                  </a:lnTo>
                  <a:lnTo>
                    <a:pt x="1317993" y="445046"/>
                  </a:lnTo>
                  <a:lnTo>
                    <a:pt x="1237615" y="154711"/>
                  </a:lnTo>
                  <a:lnTo>
                    <a:pt x="1234605" y="146672"/>
                  </a:lnTo>
                  <a:lnTo>
                    <a:pt x="1227569" y="140652"/>
                  </a:lnTo>
                  <a:lnTo>
                    <a:pt x="1021638" y="140652"/>
                  </a:lnTo>
                  <a:lnTo>
                    <a:pt x="1016609" y="147688"/>
                  </a:lnTo>
                  <a:lnTo>
                    <a:pt x="1019619" y="154736"/>
                  </a:lnTo>
                  <a:lnTo>
                    <a:pt x="1198448" y="679119"/>
                  </a:lnTo>
                  <a:lnTo>
                    <a:pt x="1200454" y="686142"/>
                  </a:lnTo>
                  <a:lnTo>
                    <a:pt x="1208493" y="693178"/>
                  </a:lnTo>
                  <a:lnTo>
                    <a:pt x="1427492" y="693178"/>
                  </a:lnTo>
                  <a:lnTo>
                    <a:pt x="1436535" y="686142"/>
                  </a:lnTo>
                  <a:lnTo>
                    <a:pt x="1439545" y="679119"/>
                  </a:lnTo>
                  <a:lnTo>
                    <a:pt x="1518907" y="445046"/>
                  </a:lnTo>
                  <a:lnTo>
                    <a:pt x="1617357" y="154711"/>
                  </a:lnTo>
                  <a:lnTo>
                    <a:pt x="1619364" y="147688"/>
                  </a:lnTo>
                  <a:close/>
                </a:path>
                <a:path w="3061970" h="708660">
                  <a:moveTo>
                    <a:pt x="2168855" y="416915"/>
                  </a:moveTo>
                  <a:lnTo>
                    <a:pt x="2166175" y="368693"/>
                  </a:lnTo>
                  <a:lnTo>
                    <a:pt x="2165934" y="364350"/>
                  </a:lnTo>
                  <a:lnTo>
                    <a:pt x="2157285" y="316509"/>
                  </a:lnTo>
                  <a:lnTo>
                    <a:pt x="2150287" y="295363"/>
                  </a:lnTo>
                  <a:lnTo>
                    <a:pt x="2143087" y="273570"/>
                  </a:lnTo>
                  <a:lnTo>
                    <a:pt x="2123529" y="235724"/>
                  </a:lnTo>
                  <a:lnTo>
                    <a:pt x="2098776" y="203174"/>
                  </a:lnTo>
                  <a:lnTo>
                    <a:pt x="2069033" y="176110"/>
                  </a:lnTo>
                  <a:lnTo>
                    <a:pt x="2034400" y="154711"/>
                  </a:lnTo>
                  <a:lnTo>
                    <a:pt x="1995258" y="139217"/>
                  </a:lnTo>
                  <a:lnTo>
                    <a:pt x="1968944" y="133527"/>
                  </a:lnTo>
                  <a:lnTo>
                    <a:pt x="1968944" y="368693"/>
                  </a:lnTo>
                  <a:lnTo>
                    <a:pt x="1826298" y="368693"/>
                  </a:lnTo>
                  <a:lnTo>
                    <a:pt x="1831708" y="338582"/>
                  </a:lnTo>
                  <a:lnTo>
                    <a:pt x="1847011" y="315455"/>
                  </a:lnTo>
                  <a:lnTo>
                    <a:pt x="1870786" y="300596"/>
                  </a:lnTo>
                  <a:lnTo>
                    <a:pt x="1901634" y="295363"/>
                  </a:lnTo>
                  <a:lnTo>
                    <a:pt x="1929104" y="300596"/>
                  </a:lnTo>
                  <a:lnTo>
                    <a:pt x="1950351" y="315455"/>
                  </a:lnTo>
                  <a:lnTo>
                    <a:pt x="1964080" y="338582"/>
                  </a:lnTo>
                  <a:lnTo>
                    <a:pt x="1968944" y="368693"/>
                  </a:lnTo>
                  <a:lnTo>
                    <a:pt x="1968944" y="133527"/>
                  </a:lnTo>
                  <a:lnTo>
                    <a:pt x="1951583" y="129768"/>
                  </a:lnTo>
                  <a:lnTo>
                    <a:pt x="1903641" y="126580"/>
                  </a:lnTo>
                  <a:lnTo>
                    <a:pt x="1853006" y="130009"/>
                  </a:lnTo>
                  <a:lnTo>
                    <a:pt x="1806219" y="140093"/>
                  </a:lnTo>
                  <a:lnTo>
                    <a:pt x="1763623" y="156464"/>
                  </a:lnTo>
                  <a:lnTo>
                    <a:pt x="1725587" y="178777"/>
                  </a:lnTo>
                  <a:lnTo>
                    <a:pt x="1692427" y="206692"/>
                  </a:lnTo>
                  <a:lnTo>
                    <a:pt x="1664525" y="239852"/>
                  </a:lnTo>
                  <a:lnTo>
                    <a:pt x="1642198" y="277901"/>
                  </a:lnTo>
                  <a:lnTo>
                    <a:pt x="1625828" y="320484"/>
                  </a:lnTo>
                  <a:lnTo>
                    <a:pt x="1615744" y="367284"/>
                  </a:lnTo>
                  <a:lnTo>
                    <a:pt x="1612315" y="417918"/>
                  </a:lnTo>
                  <a:lnTo>
                    <a:pt x="1615808" y="468274"/>
                  </a:lnTo>
                  <a:lnTo>
                    <a:pt x="1626069" y="514845"/>
                  </a:lnTo>
                  <a:lnTo>
                    <a:pt x="1642719" y="557276"/>
                  </a:lnTo>
                  <a:lnTo>
                    <a:pt x="1665414" y="595198"/>
                  </a:lnTo>
                  <a:lnTo>
                    <a:pt x="1693811" y="628256"/>
                  </a:lnTo>
                  <a:lnTo>
                    <a:pt x="1727530" y="656107"/>
                  </a:lnTo>
                  <a:lnTo>
                    <a:pt x="1766239" y="678383"/>
                  </a:lnTo>
                  <a:lnTo>
                    <a:pt x="1809572" y="694740"/>
                  </a:lnTo>
                  <a:lnTo>
                    <a:pt x="1857159" y="704811"/>
                  </a:lnTo>
                  <a:lnTo>
                    <a:pt x="1908670" y="708253"/>
                  </a:lnTo>
                  <a:lnTo>
                    <a:pt x="1966302" y="704405"/>
                  </a:lnTo>
                  <a:lnTo>
                    <a:pt x="2021687" y="693305"/>
                  </a:lnTo>
                  <a:lnTo>
                    <a:pt x="2072538" y="675614"/>
                  </a:lnTo>
                  <a:lnTo>
                    <a:pt x="2116620" y="651992"/>
                  </a:lnTo>
                  <a:lnTo>
                    <a:pt x="2125662" y="643953"/>
                  </a:lnTo>
                  <a:lnTo>
                    <a:pt x="2123656" y="636917"/>
                  </a:lnTo>
                  <a:lnTo>
                    <a:pt x="2089162" y="537464"/>
                  </a:lnTo>
                  <a:lnTo>
                    <a:pt x="2080450" y="512356"/>
                  </a:lnTo>
                  <a:lnTo>
                    <a:pt x="2078443" y="505320"/>
                  </a:lnTo>
                  <a:lnTo>
                    <a:pt x="2072424" y="501307"/>
                  </a:lnTo>
                  <a:lnTo>
                    <a:pt x="2065388" y="504317"/>
                  </a:lnTo>
                  <a:lnTo>
                    <a:pt x="2029498" y="518388"/>
                  </a:lnTo>
                  <a:lnTo>
                    <a:pt x="1990788" y="528789"/>
                  </a:lnTo>
                  <a:lnTo>
                    <a:pt x="1950961" y="535241"/>
                  </a:lnTo>
                  <a:lnTo>
                    <a:pt x="1911680" y="537464"/>
                  </a:lnTo>
                  <a:lnTo>
                    <a:pt x="1862899" y="536473"/>
                  </a:lnTo>
                  <a:lnTo>
                    <a:pt x="1837842" y="529551"/>
                  </a:lnTo>
                  <a:lnTo>
                    <a:pt x="1828622" y="510755"/>
                  </a:lnTo>
                  <a:lnTo>
                    <a:pt x="1827301" y="474179"/>
                  </a:lnTo>
                  <a:lnTo>
                    <a:pt x="2158809" y="474179"/>
                  </a:lnTo>
                  <a:lnTo>
                    <a:pt x="2163838" y="470154"/>
                  </a:lnTo>
                  <a:lnTo>
                    <a:pt x="2164842" y="462114"/>
                  </a:lnTo>
                  <a:lnTo>
                    <a:pt x="2166734" y="450811"/>
                  </a:lnTo>
                  <a:lnTo>
                    <a:pt x="2167979" y="439508"/>
                  </a:lnTo>
                  <a:lnTo>
                    <a:pt x="2168652" y="428218"/>
                  </a:lnTo>
                  <a:lnTo>
                    <a:pt x="2168855" y="416915"/>
                  </a:lnTo>
                  <a:close/>
                </a:path>
                <a:path w="3061970" h="708660">
                  <a:moveTo>
                    <a:pt x="3061830" y="149059"/>
                  </a:moveTo>
                  <a:lnTo>
                    <a:pt x="3054794" y="142024"/>
                  </a:lnTo>
                  <a:lnTo>
                    <a:pt x="3046755" y="142024"/>
                  </a:lnTo>
                  <a:lnTo>
                    <a:pt x="2861907" y="142024"/>
                  </a:lnTo>
                  <a:lnTo>
                    <a:pt x="2854883" y="149059"/>
                  </a:lnTo>
                  <a:lnTo>
                    <a:pt x="2854883" y="687527"/>
                  </a:lnTo>
                  <a:lnTo>
                    <a:pt x="2861907" y="694550"/>
                  </a:lnTo>
                  <a:lnTo>
                    <a:pt x="3054794" y="694550"/>
                  </a:lnTo>
                  <a:lnTo>
                    <a:pt x="3061830" y="687527"/>
                  </a:lnTo>
                  <a:lnTo>
                    <a:pt x="3061830" y="14905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4" name="object 34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649340" y="612749"/>
              <a:ext cx="221018" cy="202933"/>
            </a:xfrm>
            <a:prstGeom prst="rect">
              <a:avLst/>
            </a:prstGeom>
          </p:spPr>
        </p:pic>
        <p:pic>
          <p:nvPicPr>
            <p:cNvPr id="35" name="object 35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3190074" y="612749"/>
              <a:ext cx="221005" cy="202933"/>
            </a:xfrm>
            <a:prstGeom prst="rect">
              <a:avLst/>
            </a:prstGeom>
          </p:spPr>
        </p:pic>
        <p:pic>
          <p:nvPicPr>
            <p:cNvPr id="36" name="object 36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343230" y="691743"/>
              <a:ext cx="407873" cy="693178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461296" y="819696"/>
              <a:ext cx="436008" cy="581672"/>
            </a:xfrm>
            <a:prstGeom prst="rect">
              <a:avLst/>
            </a:prstGeom>
          </p:spPr>
        </p:pic>
        <p:pic>
          <p:nvPicPr>
            <p:cNvPr id="38" name="object 38" descr="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77189" y="818324"/>
              <a:ext cx="1734908" cy="581660"/>
            </a:xfrm>
            <a:prstGeom prst="rect">
              <a:avLst/>
            </a:prstGeom>
          </p:spPr>
        </p:pic>
        <p:pic>
          <p:nvPicPr>
            <p:cNvPr id="39" name="object 39" descr="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5657380" y="833767"/>
              <a:ext cx="206946" cy="552513"/>
            </a:xfrm>
            <a:prstGeom prst="rect">
              <a:avLst/>
            </a:prstGeom>
          </p:spPr>
        </p:pic>
        <p:pic>
          <p:nvPicPr>
            <p:cNvPr id="40" name="object 40" descr="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5266613" y="833767"/>
              <a:ext cx="332524" cy="552513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3198114" y="833767"/>
              <a:ext cx="206946" cy="552513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214437" y="1233589"/>
              <a:ext cx="221005" cy="166763"/>
            </a:xfrm>
            <a:prstGeom prst="rect">
              <a:avLst/>
            </a:prstGeom>
          </p:spPr>
        </p:pic>
      </p:grpSp>
      <p:pic>
        <p:nvPicPr>
          <p:cNvPr id="43" name="object 43" descr="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1735036" y="3533038"/>
            <a:ext cx="2029828" cy="200389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5" ma:contentTypeDescription="Create a new document." ma:contentTypeScope="" ma:versionID="15322f85834ce63de4d1b73220b39d19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f1ea60126dbfcc69e279447f883b1ac2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" ma:index="21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 xmlns="02c13e6c-6b6a-49d7-ae9e-42a8c0e801e0" xsi:nil="true"/>
  </documentManagement>
</p:properties>
</file>

<file path=customXml/itemProps1.xml><?xml version="1.0" encoding="utf-8"?>
<ds:datastoreItem xmlns:ds="http://schemas.openxmlformats.org/officeDocument/2006/customXml" ds:itemID="{20E3F745-9B89-4D56-9429-9AE66362DB9D}"/>
</file>

<file path=customXml/itemProps2.xml><?xml version="1.0" encoding="utf-8"?>
<ds:datastoreItem xmlns:ds="http://schemas.openxmlformats.org/officeDocument/2006/customXml" ds:itemID="{7959B8F2-A6B1-4D5D-995B-1118262DDFE9}"/>
</file>

<file path=customXml/itemProps3.xml><?xml version="1.0" encoding="utf-8"?>
<ds:datastoreItem xmlns:ds="http://schemas.openxmlformats.org/officeDocument/2006/customXml" ds:itemID="{CDC70576-8351-44BE-80C7-4CAB0986618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Hub_Pride_CFPF</dc:title>
  <dcterms:created xsi:type="dcterms:W3CDTF">2022-04-27T17:38:36Z</dcterms:created>
  <dcterms:modified xsi:type="dcterms:W3CDTF">2022-04-27T17:38:36Z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2022-04-27T00:00:00Z</vt:filetime>
  </property>
  <property fmtid="{D5CDD505-2E9C-101B-9397-08002B2CF9AE}" pid="3" name="Creator">
    <vt:lpwstr>Adobe Illustrator 26.2 (Windows)</vt:lpwstr>
  </property>
  <property fmtid="{D5CDD505-2E9C-101B-9397-08002B2CF9AE}" pid="4" name="LastSaved">
    <vt:filetime>2022-04-27T00:00:00Z</vt:filetime>
  </property>
  <property fmtid="{D5CDD505-2E9C-101B-9397-08002B2CF9AE}" pid="5" name="ContentTypeId">
    <vt:lpwstr>0x010100EFFB0F71639D48448B8E76610D94F0EE</vt:lpwstr>
  </property>
</Properties>
</file>