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313197"/>
            <a:ext cx="7772400" cy="3940175"/>
          </a:xfrm>
          <a:custGeom>
            <a:avLst/>
            <a:gdLst/>
            <a:ahLst/>
            <a:cxnLst/>
            <a:rect l="l" t="t" r="r" b="b"/>
            <a:pathLst>
              <a:path w="7772400" h="3940175">
                <a:moveTo>
                  <a:pt x="0" y="3939692"/>
                </a:moveTo>
                <a:lnTo>
                  <a:pt x="7772400" y="3939692"/>
                </a:lnTo>
                <a:lnTo>
                  <a:pt x="7772400" y="0"/>
                </a:lnTo>
                <a:lnTo>
                  <a:pt x="0" y="0"/>
                </a:lnTo>
                <a:lnTo>
                  <a:pt x="0" y="3939692"/>
                </a:lnTo>
                <a:close/>
              </a:path>
            </a:pathLst>
          </a:custGeom>
          <a:solidFill>
            <a:srgbClr val="76D1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 h="0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6496" y="9419246"/>
            <a:ext cx="5039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Good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through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12/31/2022.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1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Color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silkscreen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setup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$15.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Optional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full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color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imprint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available,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on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select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style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(315)</a:t>
            </a:r>
            <a:r>
              <a:rPr dirty="0" sz="800" spc="7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additional</a:t>
            </a:r>
            <a:r>
              <a:rPr dirty="0" sz="800" spc="5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charges</a:t>
            </a:r>
            <a:r>
              <a:rPr dirty="0" sz="800" spc="9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and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restrictions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apply.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FREE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24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hour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rush</a:t>
            </a:r>
            <a:r>
              <a:rPr dirty="0" sz="800" spc="9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service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available,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restrictions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apply.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Standard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production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is</a:t>
            </a:r>
            <a:r>
              <a:rPr dirty="0" sz="800" spc="95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five</a:t>
            </a:r>
            <a:r>
              <a:rPr dirty="0" sz="800" spc="1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business</a:t>
            </a:r>
            <a:r>
              <a:rPr dirty="0" sz="800" spc="500">
                <a:solidFill>
                  <a:srgbClr val="434244"/>
                </a:solidFill>
                <a:latin typeface="Brandon Grotesque"/>
                <a:cs typeface="Brandon Grotesque"/>
              </a:rPr>
              <a:t> </a:t>
            </a:r>
            <a:r>
              <a:rPr dirty="0" sz="800">
                <a:solidFill>
                  <a:srgbClr val="434244"/>
                </a:solidFill>
                <a:latin typeface="Brandon Grotesque"/>
                <a:cs typeface="Brandon Grotesque"/>
              </a:rPr>
              <a:t>days. FOB MA. All pricing in USD and subject to </a:t>
            </a:r>
            <a:r>
              <a:rPr dirty="0" sz="800" spc="-10">
                <a:solidFill>
                  <a:srgbClr val="434244"/>
                </a:solidFill>
                <a:latin typeface="Brandon Grotesque"/>
                <a:cs typeface="Brandon Grotesque"/>
              </a:rPr>
              <a:t>change.</a:t>
            </a:r>
            <a:endParaRPr sz="800">
              <a:latin typeface="Brandon Grotesque"/>
              <a:cs typeface="Brandon Grotesqu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4059" y="3480218"/>
            <a:ext cx="597408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Write your summer goals</a:t>
            </a:r>
            <a:r>
              <a:rPr dirty="0" sz="1300" spc="-5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with these hot summer promo pens! Great </a:t>
            </a:r>
            <a:r>
              <a:rPr dirty="0" sz="1300" spc="-10">
                <a:solidFill>
                  <a:srgbClr val="414142"/>
                </a:solidFill>
                <a:latin typeface="Avenir"/>
                <a:cs typeface="Avenir"/>
              </a:rPr>
              <a:t>additions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to summer festivals and campaigns, or to add some color to your branding </a:t>
            </a:r>
            <a:r>
              <a:rPr dirty="0" sz="1300" spc="-20">
                <a:solidFill>
                  <a:srgbClr val="414142"/>
                </a:solidFill>
                <a:latin typeface="Avenir"/>
                <a:cs typeface="Avenir"/>
              </a:rPr>
              <a:t>with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these</a:t>
            </a:r>
            <a:r>
              <a:rPr dirty="0" sz="1300" spc="-20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 spc="-10">
                <a:solidFill>
                  <a:srgbClr val="414142"/>
                </a:solidFill>
                <a:latin typeface="Avenir"/>
                <a:cs typeface="Avenir"/>
              </a:rPr>
              <a:t>GOAT</a:t>
            </a:r>
            <a:r>
              <a:rPr dirty="0" sz="1300" spc="-15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(Greatest</a:t>
            </a:r>
            <a:r>
              <a:rPr dirty="0" sz="1300" spc="-20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of</a:t>
            </a:r>
            <a:r>
              <a:rPr dirty="0" sz="1300" spc="-15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All</a:t>
            </a:r>
            <a:r>
              <a:rPr dirty="0" sz="1300" spc="-20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>
                <a:solidFill>
                  <a:srgbClr val="414142"/>
                </a:solidFill>
                <a:latin typeface="Avenir"/>
                <a:cs typeface="Avenir"/>
              </a:rPr>
              <a:t>Time)</a:t>
            </a:r>
            <a:r>
              <a:rPr dirty="0" sz="1300" spc="-15">
                <a:solidFill>
                  <a:srgbClr val="414142"/>
                </a:solidFill>
                <a:latin typeface="Avenir"/>
                <a:cs typeface="Avenir"/>
              </a:rPr>
              <a:t> </a:t>
            </a:r>
            <a:r>
              <a:rPr dirty="0" sz="1300" spc="-10">
                <a:solidFill>
                  <a:srgbClr val="414142"/>
                </a:solidFill>
                <a:latin typeface="Avenir"/>
                <a:cs typeface="Avenir"/>
              </a:rPr>
              <a:t>pens.</a:t>
            </a:r>
            <a:endParaRPr sz="1300">
              <a:latin typeface="Avenir"/>
              <a:cs typeface="Avenir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87" y="4416537"/>
            <a:ext cx="1087319" cy="6108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4222" y="4354610"/>
            <a:ext cx="1481146" cy="52787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367652" y="4606927"/>
            <a:ext cx="485140" cy="488315"/>
            <a:chOff x="2367652" y="4606927"/>
            <a:chExt cx="485140" cy="488315"/>
          </a:xfrm>
        </p:grpSpPr>
        <p:sp>
          <p:nvSpPr>
            <p:cNvPr id="7" name="object 7" descr=""/>
            <p:cNvSpPr/>
            <p:nvPr/>
          </p:nvSpPr>
          <p:spPr>
            <a:xfrm>
              <a:off x="2367648" y="4606937"/>
              <a:ext cx="485140" cy="488315"/>
            </a:xfrm>
            <a:custGeom>
              <a:avLst/>
              <a:gdLst/>
              <a:ahLst/>
              <a:cxnLst/>
              <a:rect l="l" t="t" r="r" b="b"/>
              <a:pathLst>
                <a:path w="485139" h="488314">
                  <a:moveTo>
                    <a:pt x="80886" y="103238"/>
                  </a:moveTo>
                  <a:lnTo>
                    <a:pt x="79082" y="101079"/>
                  </a:lnTo>
                  <a:lnTo>
                    <a:pt x="77127" y="96545"/>
                  </a:lnTo>
                  <a:lnTo>
                    <a:pt x="69405" y="95872"/>
                  </a:lnTo>
                  <a:lnTo>
                    <a:pt x="66814" y="100164"/>
                  </a:lnTo>
                  <a:lnTo>
                    <a:pt x="66548" y="108305"/>
                  </a:lnTo>
                  <a:lnTo>
                    <a:pt x="66611" y="112077"/>
                  </a:lnTo>
                  <a:lnTo>
                    <a:pt x="75361" y="112115"/>
                  </a:lnTo>
                  <a:lnTo>
                    <a:pt x="78968" y="109156"/>
                  </a:lnTo>
                  <a:lnTo>
                    <a:pt x="80886" y="103238"/>
                  </a:lnTo>
                  <a:close/>
                </a:path>
                <a:path w="485139" h="488314">
                  <a:moveTo>
                    <a:pt x="93027" y="336943"/>
                  </a:moveTo>
                  <a:lnTo>
                    <a:pt x="91274" y="323316"/>
                  </a:lnTo>
                  <a:lnTo>
                    <a:pt x="87071" y="319963"/>
                  </a:lnTo>
                  <a:lnTo>
                    <a:pt x="75666" y="319811"/>
                  </a:lnTo>
                  <a:lnTo>
                    <a:pt x="72694" y="319900"/>
                  </a:lnTo>
                  <a:lnTo>
                    <a:pt x="68922" y="325450"/>
                  </a:lnTo>
                  <a:lnTo>
                    <a:pt x="68922" y="339305"/>
                  </a:lnTo>
                  <a:lnTo>
                    <a:pt x="77038" y="340233"/>
                  </a:lnTo>
                  <a:lnTo>
                    <a:pt x="88976" y="340715"/>
                  </a:lnTo>
                  <a:lnTo>
                    <a:pt x="93027" y="336943"/>
                  </a:lnTo>
                  <a:close/>
                </a:path>
                <a:path w="485139" h="488314">
                  <a:moveTo>
                    <a:pt x="109791" y="134404"/>
                  </a:moveTo>
                  <a:lnTo>
                    <a:pt x="109156" y="125818"/>
                  </a:lnTo>
                  <a:lnTo>
                    <a:pt x="108597" y="121602"/>
                  </a:lnTo>
                  <a:lnTo>
                    <a:pt x="105968" y="116890"/>
                  </a:lnTo>
                  <a:lnTo>
                    <a:pt x="90855" y="117005"/>
                  </a:lnTo>
                  <a:lnTo>
                    <a:pt x="89776" y="122682"/>
                  </a:lnTo>
                  <a:lnTo>
                    <a:pt x="90728" y="134010"/>
                  </a:lnTo>
                  <a:lnTo>
                    <a:pt x="93040" y="140182"/>
                  </a:lnTo>
                  <a:lnTo>
                    <a:pt x="107162" y="138887"/>
                  </a:lnTo>
                  <a:lnTo>
                    <a:pt x="109791" y="134404"/>
                  </a:lnTo>
                  <a:close/>
                </a:path>
                <a:path w="485139" h="488314">
                  <a:moveTo>
                    <a:pt x="130657" y="300355"/>
                  </a:moveTo>
                  <a:lnTo>
                    <a:pt x="126403" y="294233"/>
                  </a:lnTo>
                  <a:lnTo>
                    <a:pt x="111925" y="297357"/>
                  </a:lnTo>
                  <a:lnTo>
                    <a:pt x="106667" y="303885"/>
                  </a:lnTo>
                  <a:lnTo>
                    <a:pt x="105397" y="318033"/>
                  </a:lnTo>
                  <a:lnTo>
                    <a:pt x="108673" y="321322"/>
                  </a:lnTo>
                  <a:lnTo>
                    <a:pt x="114490" y="323215"/>
                  </a:lnTo>
                  <a:lnTo>
                    <a:pt x="120777" y="318655"/>
                  </a:lnTo>
                  <a:lnTo>
                    <a:pt x="127838" y="313651"/>
                  </a:lnTo>
                  <a:lnTo>
                    <a:pt x="130657" y="300355"/>
                  </a:lnTo>
                  <a:close/>
                </a:path>
                <a:path w="485139" h="488314">
                  <a:moveTo>
                    <a:pt x="137655" y="152539"/>
                  </a:moveTo>
                  <a:lnTo>
                    <a:pt x="133997" y="147916"/>
                  </a:lnTo>
                  <a:lnTo>
                    <a:pt x="127254" y="145948"/>
                  </a:lnTo>
                  <a:lnTo>
                    <a:pt x="122643" y="147904"/>
                  </a:lnTo>
                  <a:lnTo>
                    <a:pt x="116065" y="149021"/>
                  </a:lnTo>
                  <a:lnTo>
                    <a:pt x="117856" y="161531"/>
                  </a:lnTo>
                  <a:lnTo>
                    <a:pt x="119367" y="169341"/>
                  </a:lnTo>
                  <a:lnTo>
                    <a:pt x="133680" y="170040"/>
                  </a:lnTo>
                  <a:lnTo>
                    <a:pt x="136398" y="164033"/>
                  </a:lnTo>
                  <a:lnTo>
                    <a:pt x="137655" y="152539"/>
                  </a:lnTo>
                  <a:close/>
                </a:path>
                <a:path w="485139" h="488314">
                  <a:moveTo>
                    <a:pt x="169113" y="280149"/>
                  </a:moveTo>
                  <a:lnTo>
                    <a:pt x="167627" y="273431"/>
                  </a:lnTo>
                  <a:lnTo>
                    <a:pt x="164477" y="266941"/>
                  </a:lnTo>
                  <a:lnTo>
                    <a:pt x="149250" y="267500"/>
                  </a:lnTo>
                  <a:lnTo>
                    <a:pt x="142913" y="273215"/>
                  </a:lnTo>
                  <a:lnTo>
                    <a:pt x="141820" y="287972"/>
                  </a:lnTo>
                  <a:lnTo>
                    <a:pt x="146926" y="291287"/>
                  </a:lnTo>
                  <a:lnTo>
                    <a:pt x="162445" y="292061"/>
                  </a:lnTo>
                  <a:lnTo>
                    <a:pt x="166509" y="287286"/>
                  </a:lnTo>
                  <a:lnTo>
                    <a:pt x="169113" y="280149"/>
                  </a:lnTo>
                  <a:close/>
                </a:path>
                <a:path w="485139" h="488314">
                  <a:moveTo>
                    <a:pt x="170751" y="183527"/>
                  </a:moveTo>
                  <a:lnTo>
                    <a:pt x="170103" y="175691"/>
                  </a:lnTo>
                  <a:lnTo>
                    <a:pt x="165100" y="171196"/>
                  </a:lnTo>
                  <a:lnTo>
                    <a:pt x="151409" y="171183"/>
                  </a:lnTo>
                  <a:lnTo>
                    <a:pt x="148094" y="175069"/>
                  </a:lnTo>
                  <a:lnTo>
                    <a:pt x="148831" y="189484"/>
                  </a:lnTo>
                  <a:lnTo>
                    <a:pt x="151104" y="195427"/>
                  </a:lnTo>
                  <a:lnTo>
                    <a:pt x="167779" y="195364"/>
                  </a:lnTo>
                  <a:lnTo>
                    <a:pt x="170268" y="190588"/>
                  </a:lnTo>
                  <a:lnTo>
                    <a:pt x="170751" y="183527"/>
                  </a:lnTo>
                  <a:close/>
                </a:path>
                <a:path w="485139" h="488314">
                  <a:moveTo>
                    <a:pt x="210439" y="208267"/>
                  </a:moveTo>
                  <a:lnTo>
                    <a:pt x="205955" y="203161"/>
                  </a:lnTo>
                  <a:lnTo>
                    <a:pt x="186220" y="201383"/>
                  </a:lnTo>
                  <a:lnTo>
                    <a:pt x="182384" y="208419"/>
                  </a:lnTo>
                  <a:lnTo>
                    <a:pt x="180416" y="224459"/>
                  </a:lnTo>
                  <a:lnTo>
                    <a:pt x="185826" y="229997"/>
                  </a:lnTo>
                  <a:lnTo>
                    <a:pt x="192671" y="230924"/>
                  </a:lnTo>
                  <a:lnTo>
                    <a:pt x="204495" y="231508"/>
                  </a:lnTo>
                  <a:lnTo>
                    <a:pt x="208940" y="225831"/>
                  </a:lnTo>
                  <a:lnTo>
                    <a:pt x="210439" y="208267"/>
                  </a:lnTo>
                  <a:close/>
                </a:path>
                <a:path w="485139" h="488314">
                  <a:moveTo>
                    <a:pt x="220726" y="270078"/>
                  </a:moveTo>
                  <a:lnTo>
                    <a:pt x="219798" y="260921"/>
                  </a:lnTo>
                  <a:lnTo>
                    <a:pt x="218973" y="252412"/>
                  </a:lnTo>
                  <a:lnTo>
                    <a:pt x="214426" y="245859"/>
                  </a:lnTo>
                  <a:lnTo>
                    <a:pt x="197764" y="246811"/>
                  </a:lnTo>
                  <a:lnTo>
                    <a:pt x="195224" y="254330"/>
                  </a:lnTo>
                  <a:lnTo>
                    <a:pt x="194322" y="270725"/>
                  </a:lnTo>
                  <a:lnTo>
                    <a:pt x="199478" y="275259"/>
                  </a:lnTo>
                  <a:lnTo>
                    <a:pt x="215011" y="274256"/>
                  </a:lnTo>
                  <a:lnTo>
                    <a:pt x="220726" y="270078"/>
                  </a:lnTo>
                  <a:close/>
                </a:path>
                <a:path w="485139" h="488314">
                  <a:moveTo>
                    <a:pt x="258851" y="292252"/>
                  </a:moveTo>
                  <a:lnTo>
                    <a:pt x="256794" y="286613"/>
                  </a:lnTo>
                  <a:lnTo>
                    <a:pt x="255219" y="280263"/>
                  </a:lnTo>
                  <a:lnTo>
                    <a:pt x="238188" y="280301"/>
                  </a:lnTo>
                  <a:lnTo>
                    <a:pt x="232943" y="284327"/>
                  </a:lnTo>
                  <a:lnTo>
                    <a:pt x="233324" y="300228"/>
                  </a:lnTo>
                  <a:lnTo>
                    <a:pt x="236181" y="307403"/>
                  </a:lnTo>
                  <a:lnTo>
                    <a:pt x="253466" y="306705"/>
                  </a:lnTo>
                  <a:lnTo>
                    <a:pt x="256946" y="300291"/>
                  </a:lnTo>
                  <a:lnTo>
                    <a:pt x="258851" y="292252"/>
                  </a:lnTo>
                  <a:close/>
                </a:path>
                <a:path w="485139" h="488314">
                  <a:moveTo>
                    <a:pt x="266369" y="216027"/>
                  </a:moveTo>
                  <a:lnTo>
                    <a:pt x="262242" y="211861"/>
                  </a:lnTo>
                  <a:lnTo>
                    <a:pt x="245630" y="212001"/>
                  </a:lnTo>
                  <a:lnTo>
                    <a:pt x="240411" y="216865"/>
                  </a:lnTo>
                  <a:lnTo>
                    <a:pt x="240969" y="233794"/>
                  </a:lnTo>
                  <a:lnTo>
                    <a:pt x="244043" y="240182"/>
                  </a:lnTo>
                  <a:lnTo>
                    <a:pt x="261975" y="238594"/>
                  </a:lnTo>
                  <a:lnTo>
                    <a:pt x="266242" y="232854"/>
                  </a:lnTo>
                  <a:lnTo>
                    <a:pt x="266192" y="224447"/>
                  </a:lnTo>
                  <a:lnTo>
                    <a:pt x="266369" y="216027"/>
                  </a:lnTo>
                  <a:close/>
                </a:path>
                <a:path w="485139" h="488314">
                  <a:moveTo>
                    <a:pt x="284378" y="326161"/>
                  </a:moveTo>
                  <a:lnTo>
                    <a:pt x="279463" y="322224"/>
                  </a:lnTo>
                  <a:lnTo>
                    <a:pt x="272897" y="319989"/>
                  </a:lnTo>
                  <a:lnTo>
                    <a:pt x="262966" y="321525"/>
                  </a:lnTo>
                  <a:lnTo>
                    <a:pt x="261454" y="330161"/>
                  </a:lnTo>
                  <a:lnTo>
                    <a:pt x="259600" y="342036"/>
                  </a:lnTo>
                  <a:lnTo>
                    <a:pt x="262445" y="348792"/>
                  </a:lnTo>
                  <a:lnTo>
                    <a:pt x="280149" y="348767"/>
                  </a:lnTo>
                  <a:lnTo>
                    <a:pt x="282994" y="341769"/>
                  </a:lnTo>
                  <a:lnTo>
                    <a:pt x="284378" y="326161"/>
                  </a:lnTo>
                  <a:close/>
                </a:path>
                <a:path w="485139" h="488314">
                  <a:moveTo>
                    <a:pt x="292785" y="175717"/>
                  </a:moveTo>
                  <a:lnTo>
                    <a:pt x="288417" y="170751"/>
                  </a:lnTo>
                  <a:lnTo>
                    <a:pt x="271284" y="168579"/>
                  </a:lnTo>
                  <a:lnTo>
                    <a:pt x="266573" y="173291"/>
                  </a:lnTo>
                  <a:lnTo>
                    <a:pt x="265938" y="184137"/>
                  </a:lnTo>
                  <a:lnTo>
                    <a:pt x="264223" y="191084"/>
                  </a:lnTo>
                  <a:lnTo>
                    <a:pt x="268236" y="197751"/>
                  </a:lnTo>
                  <a:lnTo>
                    <a:pt x="284226" y="198501"/>
                  </a:lnTo>
                  <a:lnTo>
                    <a:pt x="288671" y="190385"/>
                  </a:lnTo>
                  <a:lnTo>
                    <a:pt x="292785" y="175717"/>
                  </a:lnTo>
                  <a:close/>
                </a:path>
                <a:path w="485139" h="488314">
                  <a:moveTo>
                    <a:pt x="298119" y="266065"/>
                  </a:moveTo>
                  <a:lnTo>
                    <a:pt x="297624" y="245452"/>
                  </a:lnTo>
                  <a:lnTo>
                    <a:pt x="290906" y="241414"/>
                  </a:lnTo>
                  <a:lnTo>
                    <a:pt x="280911" y="241503"/>
                  </a:lnTo>
                  <a:lnTo>
                    <a:pt x="271691" y="240969"/>
                  </a:lnTo>
                  <a:lnTo>
                    <a:pt x="269011" y="248183"/>
                  </a:lnTo>
                  <a:lnTo>
                    <a:pt x="267855" y="263271"/>
                  </a:lnTo>
                  <a:lnTo>
                    <a:pt x="271462" y="270459"/>
                  </a:lnTo>
                  <a:lnTo>
                    <a:pt x="286854" y="267474"/>
                  </a:lnTo>
                  <a:lnTo>
                    <a:pt x="298119" y="266065"/>
                  </a:lnTo>
                  <a:close/>
                </a:path>
                <a:path w="485139" h="488314">
                  <a:moveTo>
                    <a:pt x="298310" y="380161"/>
                  </a:moveTo>
                  <a:lnTo>
                    <a:pt x="296278" y="374154"/>
                  </a:lnTo>
                  <a:lnTo>
                    <a:pt x="291185" y="369912"/>
                  </a:lnTo>
                  <a:lnTo>
                    <a:pt x="276669" y="368871"/>
                  </a:lnTo>
                  <a:lnTo>
                    <a:pt x="273494" y="373786"/>
                  </a:lnTo>
                  <a:lnTo>
                    <a:pt x="274878" y="385876"/>
                  </a:lnTo>
                  <a:lnTo>
                    <a:pt x="277888" y="392620"/>
                  </a:lnTo>
                  <a:lnTo>
                    <a:pt x="292150" y="392341"/>
                  </a:lnTo>
                  <a:lnTo>
                    <a:pt x="297205" y="389077"/>
                  </a:lnTo>
                  <a:lnTo>
                    <a:pt x="298310" y="380161"/>
                  </a:lnTo>
                  <a:close/>
                </a:path>
                <a:path w="485139" h="488314">
                  <a:moveTo>
                    <a:pt x="309587" y="420712"/>
                  </a:moveTo>
                  <a:lnTo>
                    <a:pt x="308610" y="414464"/>
                  </a:lnTo>
                  <a:lnTo>
                    <a:pt x="308851" y="408279"/>
                  </a:lnTo>
                  <a:lnTo>
                    <a:pt x="306095" y="403745"/>
                  </a:lnTo>
                  <a:lnTo>
                    <a:pt x="293662" y="405003"/>
                  </a:lnTo>
                  <a:lnTo>
                    <a:pt x="291579" y="410235"/>
                  </a:lnTo>
                  <a:lnTo>
                    <a:pt x="291401" y="422287"/>
                  </a:lnTo>
                  <a:lnTo>
                    <a:pt x="295097" y="426427"/>
                  </a:lnTo>
                  <a:lnTo>
                    <a:pt x="306692" y="425437"/>
                  </a:lnTo>
                  <a:lnTo>
                    <a:pt x="309587" y="420712"/>
                  </a:lnTo>
                  <a:close/>
                </a:path>
                <a:path w="485139" h="488314">
                  <a:moveTo>
                    <a:pt x="312953" y="122682"/>
                  </a:moveTo>
                  <a:lnTo>
                    <a:pt x="311442" y="116179"/>
                  </a:lnTo>
                  <a:lnTo>
                    <a:pt x="294894" y="116725"/>
                  </a:lnTo>
                  <a:lnTo>
                    <a:pt x="291465" y="123837"/>
                  </a:lnTo>
                  <a:lnTo>
                    <a:pt x="290652" y="140423"/>
                  </a:lnTo>
                  <a:lnTo>
                    <a:pt x="295414" y="145313"/>
                  </a:lnTo>
                  <a:lnTo>
                    <a:pt x="311480" y="144475"/>
                  </a:lnTo>
                  <a:lnTo>
                    <a:pt x="312674" y="136766"/>
                  </a:lnTo>
                  <a:lnTo>
                    <a:pt x="312420" y="128524"/>
                  </a:lnTo>
                  <a:lnTo>
                    <a:pt x="312953" y="122682"/>
                  </a:lnTo>
                  <a:close/>
                </a:path>
                <a:path w="485139" h="488314">
                  <a:moveTo>
                    <a:pt x="324065" y="440093"/>
                  </a:moveTo>
                  <a:lnTo>
                    <a:pt x="321411" y="436245"/>
                  </a:lnTo>
                  <a:lnTo>
                    <a:pt x="311886" y="434492"/>
                  </a:lnTo>
                  <a:lnTo>
                    <a:pt x="309232" y="438251"/>
                  </a:lnTo>
                  <a:lnTo>
                    <a:pt x="308686" y="448779"/>
                  </a:lnTo>
                  <a:lnTo>
                    <a:pt x="309562" y="452056"/>
                  </a:lnTo>
                  <a:lnTo>
                    <a:pt x="319836" y="451573"/>
                  </a:lnTo>
                  <a:lnTo>
                    <a:pt x="323202" y="449961"/>
                  </a:lnTo>
                  <a:lnTo>
                    <a:pt x="323519" y="447586"/>
                  </a:lnTo>
                  <a:lnTo>
                    <a:pt x="324065" y="440093"/>
                  </a:lnTo>
                  <a:close/>
                </a:path>
                <a:path w="485139" h="488314">
                  <a:moveTo>
                    <a:pt x="331330" y="83604"/>
                  </a:moveTo>
                  <a:lnTo>
                    <a:pt x="330669" y="77330"/>
                  </a:lnTo>
                  <a:lnTo>
                    <a:pt x="328764" y="70891"/>
                  </a:lnTo>
                  <a:lnTo>
                    <a:pt x="313143" y="72313"/>
                  </a:lnTo>
                  <a:lnTo>
                    <a:pt x="311353" y="80797"/>
                  </a:lnTo>
                  <a:lnTo>
                    <a:pt x="308495" y="92202"/>
                  </a:lnTo>
                  <a:lnTo>
                    <a:pt x="310769" y="98996"/>
                  </a:lnTo>
                  <a:lnTo>
                    <a:pt x="325869" y="98399"/>
                  </a:lnTo>
                  <a:lnTo>
                    <a:pt x="329806" y="91541"/>
                  </a:lnTo>
                  <a:lnTo>
                    <a:pt x="331330" y="83604"/>
                  </a:lnTo>
                  <a:close/>
                </a:path>
                <a:path w="485139" h="488314">
                  <a:moveTo>
                    <a:pt x="341972" y="253834"/>
                  </a:moveTo>
                  <a:lnTo>
                    <a:pt x="341045" y="245275"/>
                  </a:lnTo>
                  <a:lnTo>
                    <a:pt x="335508" y="239839"/>
                  </a:lnTo>
                  <a:lnTo>
                    <a:pt x="321627" y="238887"/>
                  </a:lnTo>
                  <a:lnTo>
                    <a:pt x="316484" y="244716"/>
                  </a:lnTo>
                  <a:lnTo>
                    <a:pt x="315950" y="260692"/>
                  </a:lnTo>
                  <a:lnTo>
                    <a:pt x="323824" y="261569"/>
                  </a:lnTo>
                  <a:lnTo>
                    <a:pt x="336397" y="264185"/>
                  </a:lnTo>
                  <a:lnTo>
                    <a:pt x="340779" y="260413"/>
                  </a:lnTo>
                  <a:lnTo>
                    <a:pt x="341972" y="253834"/>
                  </a:lnTo>
                  <a:close/>
                </a:path>
                <a:path w="485139" h="488314">
                  <a:moveTo>
                    <a:pt x="343623" y="42176"/>
                  </a:moveTo>
                  <a:lnTo>
                    <a:pt x="341210" y="39039"/>
                  </a:lnTo>
                  <a:lnTo>
                    <a:pt x="336727" y="38671"/>
                  </a:lnTo>
                  <a:lnTo>
                    <a:pt x="330022" y="39395"/>
                  </a:lnTo>
                  <a:lnTo>
                    <a:pt x="329882" y="45885"/>
                  </a:lnTo>
                  <a:lnTo>
                    <a:pt x="326809" y="54051"/>
                  </a:lnTo>
                  <a:lnTo>
                    <a:pt x="330365" y="56502"/>
                  </a:lnTo>
                  <a:lnTo>
                    <a:pt x="340753" y="55778"/>
                  </a:lnTo>
                  <a:lnTo>
                    <a:pt x="343204" y="50901"/>
                  </a:lnTo>
                  <a:lnTo>
                    <a:pt x="343623" y="42176"/>
                  </a:lnTo>
                  <a:close/>
                </a:path>
                <a:path w="485139" h="488314">
                  <a:moveTo>
                    <a:pt x="386867" y="244716"/>
                  </a:moveTo>
                  <a:lnTo>
                    <a:pt x="384213" y="238772"/>
                  </a:lnTo>
                  <a:lnTo>
                    <a:pt x="380428" y="233895"/>
                  </a:lnTo>
                  <a:lnTo>
                    <a:pt x="364261" y="235153"/>
                  </a:lnTo>
                  <a:lnTo>
                    <a:pt x="359359" y="240372"/>
                  </a:lnTo>
                  <a:lnTo>
                    <a:pt x="359625" y="254190"/>
                  </a:lnTo>
                  <a:lnTo>
                    <a:pt x="364401" y="260388"/>
                  </a:lnTo>
                  <a:lnTo>
                    <a:pt x="377647" y="257225"/>
                  </a:lnTo>
                  <a:lnTo>
                    <a:pt x="386435" y="255308"/>
                  </a:lnTo>
                  <a:lnTo>
                    <a:pt x="386867" y="244716"/>
                  </a:lnTo>
                  <a:close/>
                </a:path>
                <a:path w="485139" h="488314">
                  <a:moveTo>
                    <a:pt x="426605" y="250990"/>
                  </a:moveTo>
                  <a:lnTo>
                    <a:pt x="425691" y="238772"/>
                  </a:lnTo>
                  <a:lnTo>
                    <a:pt x="422617" y="237553"/>
                  </a:lnTo>
                  <a:lnTo>
                    <a:pt x="413372" y="240931"/>
                  </a:lnTo>
                  <a:lnTo>
                    <a:pt x="405765" y="240347"/>
                  </a:lnTo>
                  <a:lnTo>
                    <a:pt x="405574" y="252996"/>
                  </a:lnTo>
                  <a:lnTo>
                    <a:pt x="412877" y="253936"/>
                  </a:lnTo>
                  <a:lnTo>
                    <a:pt x="420966" y="252920"/>
                  </a:lnTo>
                  <a:lnTo>
                    <a:pt x="426605" y="250990"/>
                  </a:lnTo>
                  <a:close/>
                </a:path>
                <a:path w="485139" h="488314">
                  <a:moveTo>
                    <a:pt x="484771" y="242811"/>
                  </a:moveTo>
                  <a:lnTo>
                    <a:pt x="479729" y="228765"/>
                  </a:lnTo>
                  <a:lnTo>
                    <a:pt x="468210" y="218668"/>
                  </a:lnTo>
                  <a:lnTo>
                    <a:pt x="468210" y="243255"/>
                  </a:lnTo>
                  <a:lnTo>
                    <a:pt x="466852" y="251929"/>
                  </a:lnTo>
                  <a:lnTo>
                    <a:pt x="428688" y="274027"/>
                  </a:lnTo>
                  <a:lnTo>
                    <a:pt x="376047" y="280174"/>
                  </a:lnTo>
                  <a:lnTo>
                    <a:pt x="340741" y="286994"/>
                  </a:lnTo>
                  <a:lnTo>
                    <a:pt x="324345" y="300659"/>
                  </a:lnTo>
                  <a:lnTo>
                    <a:pt x="319468" y="321957"/>
                  </a:lnTo>
                  <a:lnTo>
                    <a:pt x="318935" y="344957"/>
                  </a:lnTo>
                  <a:lnTo>
                    <a:pt x="318808" y="352285"/>
                  </a:lnTo>
                  <a:lnTo>
                    <a:pt x="319836" y="368388"/>
                  </a:lnTo>
                  <a:lnTo>
                    <a:pt x="323189" y="384835"/>
                  </a:lnTo>
                  <a:lnTo>
                    <a:pt x="327418" y="401193"/>
                  </a:lnTo>
                  <a:lnTo>
                    <a:pt x="331177" y="417626"/>
                  </a:lnTo>
                  <a:lnTo>
                    <a:pt x="332346" y="423976"/>
                  </a:lnTo>
                  <a:lnTo>
                    <a:pt x="334733" y="430276"/>
                  </a:lnTo>
                  <a:lnTo>
                    <a:pt x="334822" y="436613"/>
                  </a:lnTo>
                  <a:lnTo>
                    <a:pt x="335724" y="445427"/>
                  </a:lnTo>
                  <a:lnTo>
                    <a:pt x="336562" y="454406"/>
                  </a:lnTo>
                  <a:lnTo>
                    <a:pt x="334860" y="462546"/>
                  </a:lnTo>
                  <a:lnTo>
                    <a:pt x="328155" y="468845"/>
                  </a:lnTo>
                  <a:lnTo>
                    <a:pt x="318782" y="470738"/>
                  </a:lnTo>
                  <a:lnTo>
                    <a:pt x="310680" y="467690"/>
                  </a:lnTo>
                  <a:lnTo>
                    <a:pt x="280835" y="440677"/>
                  </a:lnTo>
                  <a:lnTo>
                    <a:pt x="259588" y="404266"/>
                  </a:lnTo>
                  <a:lnTo>
                    <a:pt x="249377" y="385800"/>
                  </a:lnTo>
                  <a:lnTo>
                    <a:pt x="242125" y="373722"/>
                  </a:lnTo>
                  <a:lnTo>
                    <a:pt x="235102" y="361505"/>
                  </a:lnTo>
                  <a:lnTo>
                    <a:pt x="228142" y="349250"/>
                  </a:lnTo>
                  <a:lnTo>
                    <a:pt x="221056" y="337070"/>
                  </a:lnTo>
                  <a:lnTo>
                    <a:pt x="220586" y="336550"/>
                  </a:lnTo>
                  <a:lnTo>
                    <a:pt x="209969" y="325081"/>
                  </a:lnTo>
                  <a:lnTo>
                    <a:pt x="196723" y="320103"/>
                  </a:lnTo>
                  <a:lnTo>
                    <a:pt x="182168" y="319633"/>
                  </a:lnTo>
                  <a:lnTo>
                    <a:pt x="167182" y="321170"/>
                  </a:lnTo>
                  <a:lnTo>
                    <a:pt x="155498" y="323596"/>
                  </a:lnTo>
                  <a:lnTo>
                    <a:pt x="144437" y="327812"/>
                  </a:lnTo>
                  <a:lnTo>
                    <a:pt x="133858" y="333324"/>
                  </a:lnTo>
                  <a:lnTo>
                    <a:pt x="123621" y="339661"/>
                  </a:lnTo>
                  <a:lnTo>
                    <a:pt x="103124" y="351282"/>
                  </a:lnTo>
                  <a:lnTo>
                    <a:pt x="81686" y="359867"/>
                  </a:lnTo>
                  <a:lnTo>
                    <a:pt x="59194" y="365048"/>
                  </a:lnTo>
                  <a:lnTo>
                    <a:pt x="35509" y="366433"/>
                  </a:lnTo>
                  <a:lnTo>
                    <a:pt x="28625" y="366255"/>
                  </a:lnTo>
                  <a:lnTo>
                    <a:pt x="21513" y="365594"/>
                  </a:lnTo>
                  <a:lnTo>
                    <a:pt x="13779" y="353796"/>
                  </a:lnTo>
                  <a:lnTo>
                    <a:pt x="19443" y="348259"/>
                  </a:lnTo>
                  <a:lnTo>
                    <a:pt x="22631" y="342557"/>
                  </a:lnTo>
                  <a:lnTo>
                    <a:pt x="30810" y="332282"/>
                  </a:lnTo>
                  <a:lnTo>
                    <a:pt x="41008" y="324891"/>
                  </a:lnTo>
                  <a:lnTo>
                    <a:pt x="63334" y="312877"/>
                  </a:lnTo>
                  <a:lnTo>
                    <a:pt x="92824" y="295173"/>
                  </a:lnTo>
                  <a:lnTo>
                    <a:pt x="102565" y="289153"/>
                  </a:lnTo>
                  <a:lnTo>
                    <a:pt x="123558" y="264769"/>
                  </a:lnTo>
                  <a:lnTo>
                    <a:pt x="131076" y="232003"/>
                  </a:lnTo>
                  <a:lnTo>
                    <a:pt x="126377" y="198272"/>
                  </a:lnTo>
                  <a:lnTo>
                    <a:pt x="110744" y="171069"/>
                  </a:lnTo>
                  <a:lnTo>
                    <a:pt x="91059" y="150545"/>
                  </a:lnTo>
                  <a:lnTo>
                    <a:pt x="81330" y="140182"/>
                  </a:lnTo>
                  <a:lnTo>
                    <a:pt x="57619" y="109410"/>
                  </a:lnTo>
                  <a:lnTo>
                    <a:pt x="54203" y="98628"/>
                  </a:lnTo>
                  <a:lnTo>
                    <a:pt x="55727" y="90893"/>
                  </a:lnTo>
                  <a:lnTo>
                    <a:pt x="62064" y="86144"/>
                  </a:lnTo>
                  <a:lnTo>
                    <a:pt x="73101" y="84353"/>
                  </a:lnTo>
                  <a:lnTo>
                    <a:pt x="89522" y="86639"/>
                  </a:lnTo>
                  <a:lnTo>
                    <a:pt x="103670" y="93332"/>
                  </a:lnTo>
                  <a:lnTo>
                    <a:pt x="116306" y="102704"/>
                  </a:lnTo>
                  <a:lnTo>
                    <a:pt x="128181" y="113080"/>
                  </a:lnTo>
                  <a:lnTo>
                    <a:pt x="142074" y="125476"/>
                  </a:lnTo>
                  <a:lnTo>
                    <a:pt x="156146" y="137541"/>
                  </a:lnTo>
                  <a:lnTo>
                    <a:pt x="171094" y="148412"/>
                  </a:lnTo>
                  <a:lnTo>
                    <a:pt x="187617" y="157251"/>
                  </a:lnTo>
                  <a:lnTo>
                    <a:pt x="190474" y="158483"/>
                  </a:lnTo>
                  <a:lnTo>
                    <a:pt x="193865" y="159664"/>
                  </a:lnTo>
                  <a:lnTo>
                    <a:pt x="198335" y="175082"/>
                  </a:lnTo>
                  <a:lnTo>
                    <a:pt x="200266" y="174891"/>
                  </a:lnTo>
                  <a:lnTo>
                    <a:pt x="212305" y="168224"/>
                  </a:lnTo>
                  <a:lnTo>
                    <a:pt x="241046" y="145415"/>
                  </a:lnTo>
                  <a:lnTo>
                    <a:pt x="244132" y="141351"/>
                  </a:lnTo>
                  <a:lnTo>
                    <a:pt x="262648" y="117043"/>
                  </a:lnTo>
                  <a:lnTo>
                    <a:pt x="281825" y="86842"/>
                  </a:lnTo>
                  <a:lnTo>
                    <a:pt x="303288" y="58521"/>
                  </a:lnTo>
                  <a:lnTo>
                    <a:pt x="308394" y="51498"/>
                  </a:lnTo>
                  <a:lnTo>
                    <a:pt x="312724" y="43383"/>
                  </a:lnTo>
                  <a:lnTo>
                    <a:pt x="317030" y="34975"/>
                  </a:lnTo>
                  <a:lnTo>
                    <a:pt x="322059" y="27089"/>
                  </a:lnTo>
                  <a:lnTo>
                    <a:pt x="326948" y="22059"/>
                  </a:lnTo>
                  <a:lnTo>
                    <a:pt x="332638" y="18630"/>
                  </a:lnTo>
                  <a:lnTo>
                    <a:pt x="338874" y="17043"/>
                  </a:lnTo>
                  <a:lnTo>
                    <a:pt x="345427" y="17538"/>
                  </a:lnTo>
                  <a:lnTo>
                    <a:pt x="350596" y="20764"/>
                  </a:lnTo>
                  <a:lnTo>
                    <a:pt x="351777" y="25844"/>
                  </a:lnTo>
                  <a:lnTo>
                    <a:pt x="351396" y="31686"/>
                  </a:lnTo>
                  <a:lnTo>
                    <a:pt x="351663" y="34975"/>
                  </a:lnTo>
                  <a:lnTo>
                    <a:pt x="343928" y="78790"/>
                  </a:lnTo>
                  <a:lnTo>
                    <a:pt x="337845" y="99034"/>
                  </a:lnTo>
                  <a:lnTo>
                    <a:pt x="332155" y="119329"/>
                  </a:lnTo>
                  <a:lnTo>
                    <a:pt x="329526" y="137541"/>
                  </a:lnTo>
                  <a:lnTo>
                    <a:pt x="329450" y="160820"/>
                  </a:lnTo>
                  <a:lnTo>
                    <a:pt x="329869" y="175539"/>
                  </a:lnTo>
                  <a:lnTo>
                    <a:pt x="329069" y="194233"/>
                  </a:lnTo>
                  <a:lnTo>
                    <a:pt x="372084" y="216319"/>
                  </a:lnTo>
                  <a:lnTo>
                    <a:pt x="394144" y="217970"/>
                  </a:lnTo>
                  <a:lnTo>
                    <a:pt x="416153" y="219951"/>
                  </a:lnTo>
                  <a:lnTo>
                    <a:pt x="457085" y="229031"/>
                  </a:lnTo>
                  <a:lnTo>
                    <a:pt x="468210" y="243255"/>
                  </a:lnTo>
                  <a:lnTo>
                    <a:pt x="468210" y="218668"/>
                  </a:lnTo>
                  <a:lnTo>
                    <a:pt x="431050" y="205600"/>
                  </a:lnTo>
                  <a:lnTo>
                    <a:pt x="397484" y="202996"/>
                  </a:lnTo>
                  <a:lnTo>
                    <a:pt x="380707" y="202006"/>
                  </a:lnTo>
                  <a:lnTo>
                    <a:pt x="347370" y="174078"/>
                  </a:lnTo>
                  <a:lnTo>
                    <a:pt x="344868" y="155232"/>
                  </a:lnTo>
                  <a:lnTo>
                    <a:pt x="346189" y="136093"/>
                  </a:lnTo>
                  <a:lnTo>
                    <a:pt x="350037" y="116586"/>
                  </a:lnTo>
                  <a:lnTo>
                    <a:pt x="355231" y="97002"/>
                  </a:lnTo>
                  <a:lnTo>
                    <a:pt x="360743" y="77495"/>
                  </a:lnTo>
                  <a:lnTo>
                    <a:pt x="365544" y="57797"/>
                  </a:lnTo>
                  <a:lnTo>
                    <a:pt x="368554" y="37680"/>
                  </a:lnTo>
                  <a:lnTo>
                    <a:pt x="367461" y="21551"/>
                  </a:lnTo>
                  <a:lnTo>
                    <a:pt x="365429" y="17043"/>
                  </a:lnTo>
                  <a:lnTo>
                    <a:pt x="361772" y="8953"/>
                  </a:lnTo>
                  <a:lnTo>
                    <a:pt x="352399" y="1308"/>
                  </a:lnTo>
                  <a:lnTo>
                    <a:pt x="340283" y="0"/>
                  </a:lnTo>
                  <a:lnTo>
                    <a:pt x="326085" y="4229"/>
                  </a:lnTo>
                  <a:lnTo>
                    <a:pt x="314248" y="11455"/>
                  </a:lnTo>
                  <a:lnTo>
                    <a:pt x="305079" y="21577"/>
                  </a:lnTo>
                  <a:lnTo>
                    <a:pt x="298856" y="34493"/>
                  </a:lnTo>
                  <a:lnTo>
                    <a:pt x="290131" y="55676"/>
                  </a:lnTo>
                  <a:lnTo>
                    <a:pt x="278853" y="75158"/>
                  </a:lnTo>
                  <a:lnTo>
                    <a:pt x="265658" y="93332"/>
                  </a:lnTo>
                  <a:lnTo>
                    <a:pt x="251231" y="110477"/>
                  </a:lnTo>
                  <a:lnTo>
                    <a:pt x="226034" y="133464"/>
                  </a:lnTo>
                  <a:lnTo>
                    <a:pt x="202831" y="141351"/>
                  </a:lnTo>
                  <a:lnTo>
                    <a:pt x="179082" y="134429"/>
                  </a:lnTo>
                  <a:lnTo>
                    <a:pt x="152209" y="112966"/>
                  </a:lnTo>
                  <a:lnTo>
                    <a:pt x="150088" y="110896"/>
                  </a:lnTo>
                  <a:lnTo>
                    <a:pt x="148297" y="108432"/>
                  </a:lnTo>
                  <a:lnTo>
                    <a:pt x="145986" y="106616"/>
                  </a:lnTo>
                  <a:lnTo>
                    <a:pt x="128968" y="92583"/>
                  </a:lnTo>
                  <a:lnTo>
                    <a:pt x="117868" y="84353"/>
                  </a:lnTo>
                  <a:lnTo>
                    <a:pt x="111429" y="79578"/>
                  </a:lnTo>
                  <a:lnTo>
                    <a:pt x="92011" y="70205"/>
                  </a:lnTo>
                  <a:lnTo>
                    <a:pt x="69316" y="67094"/>
                  </a:lnTo>
                  <a:lnTo>
                    <a:pt x="54025" y="70421"/>
                  </a:lnTo>
                  <a:lnTo>
                    <a:pt x="43383" y="78587"/>
                  </a:lnTo>
                  <a:lnTo>
                    <a:pt x="38138" y="90766"/>
                  </a:lnTo>
                  <a:lnTo>
                    <a:pt x="39001" y="106133"/>
                  </a:lnTo>
                  <a:lnTo>
                    <a:pt x="67589" y="149212"/>
                  </a:lnTo>
                  <a:lnTo>
                    <a:pt x="77952" y="160159"/>
                  </a:lnTo>
                  <a:lnTo>
                    <a:pt x="88226" y="171183"/>
                  </a:lnTo>
                  <a:lnTo>
                    <a:pt x="98209" y="182460"/>
                  </a:lnTo>
                  <a:lnTo>
                    <a:pt x="111785" y="206946"/>
                  </a:lnTo>
                  <a:lnTo>
                    <a:pt x="114744" y="233362"/>
                  </a:lnTo>
                  <a:lnTo>
                    <a:pt x="107429" y="258102"/>
                  </a:lnTo>
                  <a:lnTo>
                    <a:pt x="73787" y="287921"/>
                  </a:lnTo>
                  <a:lnTo>
                    <a:pt x="42024" y="305269"/>
                  </a:lnTo>
                  <a:lnTo>
                    <a:pt x="27774" y="313944"/>
                  </a:lnTo>
                  <a:lnTo>
                    <a:pt x="15240" y="324573"/>
                  </a:lnTo>
                  <a:lnTo>
                    <a:pt x="5283" y="338658"/>
                  </a:lnTo>
                  <a:lnTo>
                    <a:pt x="1790" y="346697"/>
                  </a:lnTo>
                  <a:lnTo>
                    <a:pt x="0" y="354698"/>
                  </a:lnTo>
                  <a:lnTo>
                    <a:pt x="596" y="362585"/>
                  </a:lnTo>
                  <a:lnTo>
                    <a:pt x="33832" y="383413"/>
                  </a:lnTo>
                  <a:lnTo>
                    <a:pt x="60972" y="381533"/>
                  </a:lnTo>
                  <a:lnTo>
                    <a:pt x="109931" y="366433"/>
                  </a:lnTo>
                  <a:lnTo>
                    <a:pt x="145300" y="346036"/>
                  </a:lnTo>
                  <a:lnTo>
                    <a:pt x="155867" y="340982"/>
                  </a:lnTo>
                  <a:lnTo>
                    <a:pt x="167030" y="337883"/>
                  </a:lnTo>
                  <a:lnTo>
                    <a:pt x="178943" y="337527"/>
                  </a:lnTo>
                  <a:lnTo>
                    <a:pt x="186778" y="336575"/>
                  </a:lnTo>
                  <a:lnTo>
                    <a:pt x="194322" y="336575"/>
                  </a:lnTo>
                  <a:lnTo>
                    <a:pt x="200901" y="338874"/>
                  </a:lnTo>
                  <a:lnTo>
                    <a:pt x="206133" y="344957"/>
                  </a:lnTo>
                  <a:lnTo>
                    <a:pt x="217131" y="364096"/>
                  </a:lnTo>
                  <a:lnTo>
                    <a:pt x="228904" y="382790"/>
                  </a:lnTo>
                  <a:lnTo>
                    <a:pt x="240207" y="401739"/>
                  </a:lnTo>
                  <a:lnTo>
                    <a:pt x="249809" y="421652"/>
                  </a:lnTo>
                  <a:lnTo>
                    <a:pt x="259613" y="440423"/>
                  </a:lnTo>
                  <a:lnTo>
                    <a:pt x="272338" y="456565"/>
                  </a:lnTo>
                  <a:lnTo>
                    <a:pt x="287477" y="470471"/>
                  </a:lnTo>
                  <a:lnTo>
                    <a:pt x="304495" y="482561"/>
                  </a:lnTo>
                  <a:lnTo>
                    <a:pt x="320941" y="488073"/>
                  </a:lnTo>
                  <a:lnTo>
                    <a:pt x="335749" y="484581"/>
                  </a:lnTo>
                  <a:lnTo>
                    <a:pt x="346786" y="473633"/>
                  </a:lnTo>
                  <a:lnTo>
                    <a:pt x="347662" y="470738"/>
                  </a:lnTo>
                  <a:lnTo>
                    <a:pt x="351917" y="456793"/>
                  </a:lnTo>
                  <a:lnTo>
                    <a:pt x="351193" y="431368"/>
                  </a:lnTo>
                  <a:lnTo>
                    <a:pt x="346646" y="406641"/>
                  </a:lnTo>
                  <a:lnTo>
                    <a:pt x="340677" y="382206"/>
                  </a:lnTo>
                  <a:lnTo>
                    <a:pt x="335661" y="357593"/>
                  </a:lnTo>
                  <a:lnTo>
                    <a:pt x="338937" y="313944"/>
                  </a:lnTo>
                  <a:lnTo>
                    <a:pt x="376961" y="296164"/>
                  </a:lnTo>
                  <a:lnTo>
                    <a:pt x="382765" y="295198"/>
                  </a:lnTo>
                  <a:lnTo>
                    <a:pt x="388785" y="295630"/>
                  </a:lnTo>
                  <a:lnTo>
                    <a:pt x="393026" y="295198"/>
                  </a:lnTo>
                  <a:lnTo>
                    <a:pt x="433578" y="288759"/>
                  </a:lnTo>
                  <a:lnTo>
                    <a:pt x="469125" y="271399"/>
                  </a:lnTo>
                  <a:lnTo>
                    <a:pt x="481228" y="257492"/>
                  </a:lnTo>
                  <a:lnTo>
                    <a:pt x="484771" y="242811"/>
                  </a:lnTo>
                  <a:close/>
                </a:path>
              </a:pathLst>
            </a:custGeom>
            <a:solidFill>
              <a:srgbClr val="4C88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67648" y="4606937"/>
              <a:ext cx="485140" cy="488315"/>
            </a:xfrm>
            <a:custGeom>
              <a:avLst/>
              <a:gdLst/>
              <a:ahLst/>
              <a:cxnLst/>
              <a:rect l="l" t="t" r="r" b="b"/>
              <a:pathLst>
                <a:path w="485139" h="488314">
                  <a:moveTo>
                    <a:pt x="80886" y="103238"/>
                  </a:moveTo>
                  <a:lnTo>
                    <a:pt x="79082" y="101079"/>
                  </a:lnTo>
                  <a:lnTo>
                    <a:pt x="77127" y="96545"/>
                  </a:lnTo>
                  <a:lnTo>
                    <a:pt x="69405" y="95872"/>
                  </a:lnTo>
                  <a:lnTo>
                    <a:pt x="66814" y="100164"/>
                  </a:lnTo>
                  <a:lnTo>
                    <a:pt x="66548" y="108305"/>
                  </a:lnTo>
                  <a:lnTo>
                    <a:pt x="66611" y="112077"/>
                  </a:lnTo>
                  <a:lnTo>
                    <a:pt x="75361" y="112115"/>
                  </a:lnTo>
                  <a:lnTo>
                    <a:pt x="78968" y="109156"/>
                  </a:lnTo>
                  <a:lnTo>
                    <a:pt x="80886" y="103238"/>
                  </a:lnTo>
                  <a:close/>
                </a:path>
                <a:path w="485139" h="488314">
                  <a:moveTo>
                    <a:pt x="93027" y="336943"/>
                  </a:moveTo>
                  <a:lnTo>
                    <a:pt x="91274" y="323316"/>
                  </a:lnTo>
                  <a:lnTo>
                    <a:pt x="87071" y="319963"/>
                  </a:lnTo>
                  <a:lnTo>
                    <a:pt x="75666" y="319811"/>
                  </a:lnTo>
                  <a:lnTo>
                    <a:pt x="72694" y="319900"/>
                  </a:lnTo>
                  <a:lnTo>
                    <a:pt x="68922" y="325450"/>
                  </a:lnTo>
                  <a:lnTo>
                    <a:pt x="68922" y="339305"/>
                  </a:lnTo>
                  <a:lnTo>
                    <a:pt x="77038" y="340233"/>
                  </a:lnTo>
                  <a:lnTo>
                    <a:pt x="88976" y="340715"/>
                  </a:lnTo>
                  <a:lnTo>
                    <a:pt x="93027" y="336943"/>
                  </a:lnTo>
                  <a:close/>
                </a:path>
                <a:path w="485139" h="488314">
                  <a:moveTo>
                    <a:pt x="109791" y="134404"/>
                  </a:moveTo>
                  <a:lnTo>
                    <a:pt x="109156" y="125818"/>
                  </a:lnTo>
                  <a:lnTo>
                    <a:pt x="108597" y="121602"/>
                  </a:lnTo>
                  <a:lnTo>
                    <a:pt x="105968" y="116890"/>
                  </a:lnTo>
                  <a:lnTo>
                    <a:pt x="90855" y="117005"/>
                  </a:lnTo>
                  <a:lnTo>
                    <a:pt x="89776" y="122682"/>
                  </a:lnTo>
                  <a:lnTo>
                    <a:pt x="90728" y="134010"/>
                  </a:lnTo>
                  <a:lnTo>
                    <a:pt x="93040" y="140182"/>
                  </a:lnTo>
                  <a:lnTo>
                    <a:pt x="107162" y="138887"/>
                  </a:lnTo>
                  <a:lnTo>
                    <a:pt x="109791" y="134404"/>
                  </a:lnTo>
                  <a:close/>
                </a:path>
                <a:path w="485139" h="488314">
                  <a:moveTo>
                    <a:pt x="130657" y="300355"/>
                  </a:moveTo>
                  <a:lnTo>
                    <a:pt x="126403" y="294233"/>
                  </a:lnTo>
                  <a:lnTo>
                    <a:pt x="111925" y="297357"/>
                  </a:lnTo>
                  <a:lnTo>
                    <a:pt x="106667" y="303885"/>
                  </a:lnTo>
                  <a:lnTo>
                    <a:pt x="105397" y="318033"/>
                  </a:lnTo>
                  <a:lnTo>
                    <a:pt x="108673" y="321322"/>
                  </a:lnTo>
                  <a:lnTo>
                    <a:pt x="114490" y="323215"/>
                  </a:lnTo>
                  <a:lnTo>
                    <a:pt x="120777" y="318655"/>
                  </a:lnTo>
                  <a:lnTo>
                    <a:pt x="127838" y="313651"/>
                  </a:lnTo>
                  <a:lnTo>
                    <a:pt x="130657" y="300355"/>
                  </a:lnTo>
                  <a:close/>
                </a:path>
                <a:path w="485139" h="488314">
                  <a:moveTo>
                    <a:pt x="137655" y="152539"/>
                  </a:moveTo>
                  <a:lnTo>
                    <a:pt x="133997" y="147916"/>
                  </a:lnTo>
                  <a:lnTo>
                    <a:pt x="127254" y="145948"/>
                  </a:lnTo>
                  <a:lnTo>
                    <a:pt x="122643" y="147904"/>
                  </a:lnTo>
                  <a:lnTo>
                    <a:pt x="116065" y="149021"/>
                  </a:lnTo>
                  <a:lnTo>
                    <a:pt x="117856" y="161531"/>
                  </a:lnTo>
                  <a:lnTo>
                    <a:pt x="119367" y="169341"/>
                  </a:lnTo>
                  <a:lnTo>
                    <a:pt x="133680" y="170040"/>
                  </a:lnTo>
                  <a:lnTo>
                    <a:pt x="136398" y="164033"/>
                  </a:lnTo>
                  <a:lnTo>
                    <a:pt x="137655" y="152539"/>
                  </a:lnTo>
                  <a:close/>
                </a:path>
                <a:path w="485139" h="488314">
                  <a:moveTo>
                    <a:pt x="169113" y="280149"/>
                  </a:moveTo>
                  <a:lnTo>
                    <a:pt x="167627" y="273431"/>
                  </a:lnTo>
                  <a:lnTo>
                    <a:pt x="164477" y="266941"/>
                  </a:lnTo>
                  <a:lnTo>
                    <a:pt x="149250" y="267500"/>
                  </a:lnTo>
                  <a:lnTo>
                    <a:pt x="142913" y="273215"/>
                  </a:lnTo>
                  <a:lnTo>
                    <a:pt x="141820" y="287972"/>
                  </a:lnTo>
                  <a:lnTo>
                    <a:pt x="146926" y="291287"/>
                  </a:lnTo>
                  <a:lnTo>
                    <a:pt x="162445" y="292061"/>
                  </a:lnTo>
                  <a:lnTo>
                    <a:pt x="166509" y="287286"/>
                  </a:lnTo>
                  <a:lnTo>
                    <a:pt x="169113" y="280149"/>
                  </a:lnTo>
                  <a:close/>
                </a:path>
                <a:path w="485139" h="488314">
                  <a:moveTo>
                    <a:pt x="170751" y="183527"/>
                  </a:moveTo>
                  <a:lnTo>
                    <a:pt x="170103" y="175691"/>
                  </a:lnTo>
                  <a:lnTo>
                    <a:pt x="165100" y="171196"/>
                  </a:lnTo>
                  <a:lnTo>
                    <a:pt x="151409" y="171183"/>
                  </a:lnTo>
                  <a:lnTo>
                    <a:pt x="148094" y="175069"/>
                  </a:lnTo>
                  <a:lnTo>
                    <a:pt x="148831" y="189484"/>
                  </a:lnTo>
                  <a:lnTo>
                    <a:pt x="151104" y="195427"/>
                  </a:lnTo>
                  <a:lnTo>
                    <a:pt x="167779" y="195364"/>
                  </a:lnTo>
                  <a:lnTo>
                    <a:pt x="170268" y="190588"/>
                  </a:lnTo>
                  <a:lnTo>
                    <a:pt x="170751" y="183527"/>
                  </a:lnTo>
                  <a:close/>
                </a:path>
                <a:path w="485139" h="488314">
                  <a:moveTo>
                    <a:pt x="210439" y="208267"/>
                  </a:moveTo>
                  <a:lnTo>
                    <a:pt x="205955" y="203161"/>
                  </a:lnTo>
                  <a:lnTo>
                    <a:pt x="186220" y="201383"/>
                  </a:lnTo>
                  <a:lnTo>
                    <a:pt x="182384" y="208419"/>
                  </a:lnTo>
                  <a:lnTo>
                    <a:pt x="180416" y="224459"/>
                  </a:lnTo>
                  <a:lnTo>
                    <a:pt x="185826" y="229997"/>
                  </a:lnTo>
                  <a:lnTo>
                    <a:pt x="192671" y="230924"/>
                  </a:lnTo>
                  <a:lnTo>
                    <a:pt x="204495" y="231508"/>
                  </a:lnTo>
                  <a:lnTo>
                    <a:pt x="208940" y="225831"/>
                  </a:lnTo>
                  <a:lnTo>
                    <a:pt x="210439" y="208267"/>
                  </a:lnTo>
                  <a:close/>
                </a:path>
                <a:path w="485139" h="488314">
                  <a:moveTo>
                    <a:pt x="220726" y="270078"/>
                  </a:moveTo>
                  <a:lnTo>
                    <a:pt x="219798" y="260921"/>
                  </a:lnTo>
                  <a:lnTo>
                    <a:pt x="218973" y="252412"/>
                  </a:lnTo>
                  <a:lnTo>
                    <a:pt x="214426" y="245859"/>
                  </a:lnTo>
                  <a:lnTo>
                    <a:pt x="197764" y="246811"/>
                  </a:lnTo>
                  <a:lnTo>
                    <a:pt x="195224" y="254330"/>
                  </a:lnTo>
                  <a:lnTo>
                    <a:pt x="194322" y="270725"/>
                  </a:lnTo>
                  <a:lnTo>
                    <a:pt x="199478" y="275259"/>
                  </a:lnTo>
                  <a:lnTo>
                    <a:pt x="215011" y="274256"/>
                  </a:lnTo>
                  <a:lnTo>
                    <a:pt x="220726" y="270078"/>
                  </a:lnTo>
                  <a:close/>
                </a:path>
                <a:path w="485139" h="488314">
                  <a:moveTo>
                    <a:pt x="258851" y="292252"/>
                  </a:moveTo>
                  <a:lnTo>
                    <a:pt x="256794" y="286613"/>
                  </a:lnTo>
                  <a:lnTo>
                    <a:pt x="255219" y="280263"/>
                  </a:lnTo>
                  <a:lnTo>
                    <a:pt x="238188" y="280301"/>
                  </a:lnTo>
                  <a:lnTo>
                    <a:pt x="232943" y="284327"/>
                  </a:lnTo>
                  <a:lnTo>
                    <a:pt x="233324" y="300228"/>
                  </a:lnTo>
                  <a:lnTo>
                    <a:pt x="236181" y="307403"/>
                  </a:lnTo>
                  <a:lnTo>
                    <a:pt x="253466" y="306705"/>
                  </a:lnTo>
                  <a:lnTo>
                    <a:pt x="256946" y="300291"/>
                  </a:lnTo>
                  <a:lnTo>
                    <a:pt x="258851" y="292252"/>
                  </a:lnTo>
                  <a:close/>
                </a:path>
                <a:path w="485139" h="488314">
                  <a:moveTo>
                    <a:pt x="266369" y="216027"/>
                  </a:moveTo>
                  <a:lnTo>
                    <a:pt x="262242" y="211861"/>
                  </a:lnTo>
                  <a:lnTo>
                    <a:pt x="245630" y="212001"/>
                  </a:lnTo>
                  <a:lnTo>
                    <a:pt x="240411" y="216865"/>
                  </a:lnTo>
                  <a:lnTo>
                    <a:pt x="240969" y="233794"/>
                  </a:lnTo>
                  <a:lnTo>
                    <a:pt x="244043" y="240182"/>
                  </a:lnTo>
                  <a:lnTo>
                    <a:pt x="261975" y="238594"/>
                  </a:lnTo>
                  <a:lnTo>
                    <a:pt x="266242" y="232854"/>
                  </a:lnTo>
                  <a:lnTo>
                    <a:pt x="266192" y="224447"/>
                  </a:lnTo>
                  <a:lnTo>
                    <a:pt x="266369" y="216027"/>
                  </a:lnTo>
                  <a:close/>
                </a:path>
                <a:path w="485139" h="488314">
                  <a:moveTo>
                    <a:pt x="284378" y="326161"/>
                  </a:moveTo>
                  <a:lnTo>
                    <a:pt x="279463" y="322224"/>
                  </a:lnTo>
                  <a:lnTo>
                    <a:pt x="272897" y="319989"/>
                  </a:lnTo>
                  <a:lnTo>
                    <a:pt x="262966" y="321525"/>
                  </a:lnTo>
                  <a:lnTo>
                    <a:pt x="261454" y="330161"/>
                  </a:lnTo>
                  <a:lnTo>
                    <a:pt x="259600" y="342036"/>
                  </a:lnTo>
                  <a:lnTo>
                    <a:pt x="262445" y="348792"/>
                  </a:lnTo>
                  <a:lnTo>
                    <a:pt x="280149" y="348767"/>
                  </a:lnTo>
                  <a:lnTo>
                    <a:pt x="282994" y="341769"/>
                  </a:lnTo>
                  <a:lnTo>
                    <a:pt x="284378" y="326161"/>
                  </a:lnTo>
                  <a:close/>
                </a:path>
                <a:path w="485139" h="488314">
                  <a:moveTo>
                    <a:pt x="292785" y="175717"/>
                  </a:moveTo>
                  <a:lnTo>
                    <a:pt x="288417" y="170751"/>
                  </a:lnTo>
                  <a:lnTo>
                    <a:pt x="271284" y="168579"/>
                  </a:lnTo>
                  <a:lnTo>
                    <a:pt x="266573" y="173291"/>
                  </a:lnTo>
                  <a:lnTo>
                    <a:pt x="265938" y="184137"/>
                  </a:lnTo>
                  <a:lnTo>
                    <a:pt x="264223" y="191084"/>
                  </a:lnTo>
                  <a:lnTo>
                    <a:pt x="268236" y="197751"/>
                  </a:lnTo>
                  <a:lnTo>
                    <a:pt x="284226" y="198501"/>
                  </a:lnTo>
                  <a:lnTo>
                    <a:pt x="288671" y="190385"/>
                  </a:lnTo>
                  <a:lnTo>
                    <a:pt x="292785" y="175717"/>
                  </a:lnTo>
                  <a:close/>
                </a:path>
                <a:path w="485139" h="488314">
                  <a:moveTo>
                    <a:pt x="298119" y="266065"/>
                  </a:moveTo>
                  <a:lnTo>
                    <a:pt x="297624" y="245452"/>
                  </a:lnTo>
                  <a:lnTo>
                    <a:pt x="290906" y="241414"/>
                  </a:lnTo>
                  <a:lnTo>
                    <a:pt x="280911" y="241503"/>
                  </a:lnTo>
                  <a:lnTo>
                    <a:pt x="271691" y="240969"/>
                  </a:lnTo>
                  <a:lnTo>
                    <a:pt x="269011" y="248183"/>
                  </a:lnTo>
                  <a:lnTo>
                    <a:pt x="267855" y="263271"/>
                  </a:lnTo>
                  <a:lnTo>
                    <a:pt x="271462" y="270459"/>
                  </a:lnTo>
                  <a:lnTo>
                    <a:pt x="286854" y="267474"/>
                  </a:lnTo>
                  <a:lnTo>
                    <a:pt x="298119" y="266065"/>
                  </a:lnTo>
                  <a:close/>
                </a:path>
                <a:path w="485139" h="488314">
                  <a:moveTo>
                    <a:pt x="298310" y="380161"/>
                  </a:moveTo>
                  <a:lnTo>
                    <a:pt x="296278" y="374154"/>
                  </a:lnTo>
                  <a:lnTo>
                    <a:pt x="291185" y="369912"/>
                  </a:lnTo>
                  <a:lnTo>
                    <a:pt x="276669" y="368871"/>
                  </a:lnTo>
                  <a:lnTo>
                    <a:pt x="273494" y="373786"/>
                  </a:lnTo>
                  <a:lnTo>
                    <a:pt x="274878" y="385876"/>
                  </a:lnTo>
                  <a:lnTo>
                    <a:pt x="277888" y="392620"/>
                  </a:lnTo>
                  <a:lnTo>
                    <a:pt x="292150" y="392341"/>
                  </a:lnTo>
                  <a:lnTo>
                    <a:pt x="297205" y="389077"/>
                  </a:lnTo>
                  <a:lnTo>
                    <a:pt x="298310" y="380161"/>
                  </a:lnTo>
                  <a:close/>
                </a:path>
                <a:path w="485139" h="488314">
                  <a:moveTo>
                    <a:pt x="309587" y="420712"/>
                  </a:moveTo>
                  <a:lnTo>
                    <a:pt x="308610" y="414464"/>
                  </a:lnTo>
                  <a:lnTo>
                    <a:pt x="308851" y="408279"/>
                  </a:lnTo>
                  <a:lnTo>
                    <a:pt x="306095" y="403745"/>
                  </a:lnTo>
                  <a:lnTo>
                    <a:pt x="293662" y="405003"/>
                  </a:lnTo>
                  <a:lnTo>
                    <a:pt x="291579" y="410235"/>
                  </a:lnTo>
                  <a:lnTo>
                    <a:pt x="291401" y="422287"/>
                  </a:lnTo>
                  <a:lnTo>
                    <a:pt x="295097" y="426427"/>
                  </a:lnTo>
                  <a:lnTo>
                    <a:pt x="306692" y="425437"/>
                  </a:lnTo>
                  <a:lnTo>
                    <a:pt x="309587" y="420712"/>
                  </a:lnTo>
                  <a:close/>
                </a:path>
                <a:path w="485139" h="488314">
                  <a:moveTo>
                    <a:pt x="312953" y="122682"/>
                  </a:moveTo>
                  <a:lnTo>
                    <a:pt x="311442" y="116179"/>
                  </a:lnTo>
                  <a:lnTo>
                    <a:pt x="294894" y="116725"/>
                  </a:lnTo>
                  <a:lnTo>
                    <a:pt x="291465" y="123837"/>
                  </a:lnTo>
                  <a:lnTo>
                    <a:pt x="290652" y="140423"/>
                  </a:lnTo>
                  <a:lnTo>
                    <a:pt x="295414" y="145313"/>
                  </a:lnTo>
                  <a:lnTo>
                    <a:pt x="311480" y="144475"/>
                  </a:lnTo>
                  <a:lnTo>
                    <a:pt x="312674" y="136766"/>
                  </a:lnTo>
                  <a:lnTo>
                    <a:pt x="312420" y="128524"/>
                  </a:lnTo>
                  <a:lnTo>
                    <a:pt x="312953" y="122682"/>
                  </a:lnTo>
                  <a:close/>
                </a:path>
                <a:path w="485139" h="488314">
                  <a:moveTo>
                    <a:pt x="324065" y="440093"/>
                  </a:moveTo>
                  <a:lnTo>
                    <a:pt x="321411" y="436245"/>
                  </a:lnTo>
                  <a:lnTo>
                    <a:pt x="311886" y="434492"/>
                  </a:lnTo>
                  <a:lnTo>
                    <a:pt x="309232" y="438251"/>
                  </a:lnTo>
                  <a:lnTo>
                    <a:pt x="308686" y="448779"/>
                  </a:lnTo>
                  <a:lnTo>
                    <a:pt x="309562" y="452056"/>
                  </a:lnTo>
                  <a:lnTo>
                    <a:pt x="319836" y="451573"/>
                  </a:lnTo>
                  <a:lnTo>
                    <a:pt x="323202" y="449961"/>
                  </a:lnTo>
                  <a:lnTo>
                    <a:pt x="323519" y="447586"/>
                  </a:lnTo>
                  <a:lnTo>
                    <a:pt x="324065" y="440093"/>
                  </a:lnTo>
                  <a:close/>
                </a:path>
                <a:path w="485139" h="488314">
                  <a:moveTo>
                    <a:pt x="331330" y="83604"/>
                  </a:moveTo>
                  <a:lnTo>
                    <a:pt x="330669" y="77330"/>
                  </a:lnTo>
                  <a:lnTo>
                    <a:pt x="328764" y="70891"/>
                  </a:lnTo>
                  <a:lnTo>
                    <a:pt x="313143" y="72313"/>
                  </a:lnTo>
                  <a:lnTo>
                    <a:pt x="311353" y="80797"/>
                  </a:lnTo>
                  <a:lnTo>
                    <a:pt x="308495" y="92202"/>
                  </a:lnTo>
                  <a:lnTo>
                    <a:pt x="310769" y="98996"/>
                  </a:lnTo>
                  <a:lnTo>
                    <a:pt x="325869" y="98399"/>
                  </a:lnTo>
                  <a:lnTo>
                    <a:pt x="329806" y="91541"/>
                  </a:lnTo>
                  <a:lnTo>
                    <a:pt x="331330" y="83604"/>
                  </a:lnTo>
                  <a:close/>
                </a:path>
                <a:path w="485139" h="488314">
                  <a:moveTo>
                    <a:pt x="341972" y="253834"/>
                  </a:moveTo>
                  <a:lnTo>
                    <a:pt x="341045" y="245275"/>
                  </a:lnTo>
                  <a:lnTo>
                    <a:pt x="335508" y="239839"/>
                  </a:lnTo>
                  <a:lnTo>
                    <a:pt x="321627" y="238887"/>
                  </a:lnTo>
                  <a:lnTo>
                    <a:pt x="316484" y="244716"/>
                  </a:lnTo>
                  <a:lnTo>
                    <a:pt x="315950" y="260692"/>
                  </a:lnTo>
                  <a:lnTo>
                    <a:pt x="323824" y="261569"/>
                  </a:lnTo>
                  <a:lnTo>
                    <a:pt x="336397" y="264185"/>
                  </a:lnTo>
                  <a:lnTo>
                    <a:pt x="340779" y="260413"/>
                  </a:lnTo>
                  <a:lnTo>
                    <a:pt x="341972" y="253834"/>
                  </a:lnTo>
                  <a:close/>
                </a:path>
                <a:path w="485139" h="488314">
                  <a:moveTo>
                    <a:pt x="343623" y="42176"/>
                  </a:moveTo>
                  <a:lnTo>
                    <a:pt x="341210" y="39039"/>
                  </a:lnTo>
                  <a:lnTo>
                    <a:pt x="336727" y="38671"/>
                  </a:lnTo>
                  <a:lnTo>
                    <a:pt x="330022" y="39395"/>
                  </a:lnTo>
                  <a:lnTo>
                    <a:pt x="329882" y="45885"/>
                  </a:lnTo>
                  <a:lnTo>
                    <a:pt x="326809" y="54051"/>
                  </a:lnTo>
                  <a:lnTo>
                    <a:pt x="330365" y="56502"/>
                  </a:lnTo>
                  <a:lnTo>
                    <a:pt x="340753" y="55778"/>
                  </a:lnTo>
                  <a:lnTo>
                    <a:pt x="343204" y="50901"/>
                  </a:lnTo>
                  <a:lnTo>
                    <a:pt x="343623" y="42176"/>
                  </a:lnTo>
                  <a:close/>
                </a:path>
                <a:path w="485139" h="488314">
                  <a:moveTo>
                    <a:pt x="386867" y="244716"/>
                  </a:moveTo>
                  <a:lnTo>
                    <a:pt x="384213" y="238772"/>
                  </a:lnTo>
                  <a:lnTo>
                    <a:pt x="380428" y="233895"/>
                  </a:lnTo>
                  <a:lnTo>
                    <a:pt x="364261" y="235153"/>
                  </a:lnTo>
                  <a:lnTo>
                    <a:pt x="359359" y="240372"/>
                  </a:lnTo>
                  <a:lnTo>
                    <a:pt x="359625" y="254190"/>
                  </a:lnTo>
                  <a:lnTo>
                    <a:pt x="364401" y="260388"/>
                  </a:lnTo>
                  <a:lnTo>
                    <a:pt x="377647" y="257225"/>
                  </a:lnTo>
                  <a:lnTo>
                    <a:pt x="386435" y="255308"/>
                  </a:lnTo>
                  <a:lnTo>
                    <a:pt x="386867" y="244716"/>
                  </a:lnTo>
                  <a:close/>
                </a:path>
                <a:path w="485139" h="488314">
                  <a:moveTo>
                    <a:pt x="426605" y="250990"/>
                  </a:moveTo>
                  <a:lnTo>
                    <a:pt x="425691" y="238772"/>
                  </a:lnTo>
                  <a:lnTo>
                    <a:pt x="422617" y="237553"/>
                  </a:lnTo>
                  <a:lnTo>
                    <a:pt x="413372" y="240931"/>
                  </a:lnTo>
                  <a:lnTo>
                    <a:pt x="405765" y="240347"/>
                  </a:lnTo>
                  <a:lnTo>
                    <a:pt x="405574" y="252996"/>
                  </a:lnTo>
                  <a:lnTo>
                    <a:pt x="412877" y="253936"/>
                  </a:lnTo>
                  <a:lnTo>
                    <a:pt x="420966" y="252920"/>
                  </a:lnTo>
                  <a:lnTo>
                    <a:pt x="426605" y="250990"/>
                  </a:lnTo>
                  <a:close/>
                </a:path>
                <a:path w="485139" h="488314">
                  <a:moveTo>
                    <a:pt x="484771" y="242811"/>
                  </a:moveTo>
                  <a:lnTo>
                    <a:pt x="479729" y="228765"/>
                  </a:lnTo>
                  <a:lnTo>
                    <a:pt x="468210" y="218668"/>
                  </a:lnTo>
                  <a:lnTo>
                    <a:pt x="468210" y="243255"/>
                  </a:lnTo>
                  <a:lnTo>
                    <a:pt x="466852" y="251929"/>
                  </a:lnTo>
                  <a:lnTo>
                    <a:pt x="428688" y="274027"/>
                  </a:lnTo>
                  <a:lnTo>
                    <a:pt x="376047" y="280174"/>
                  </a:lnTo>
                  <a:lnTo>
                    <a:pt x="340741" y="286994"/>
                  </a:lnTo>
                  <a:lnTo>
                    <a:pt x="324345" y="300659"/>
                  </a:lnTo>
                  <a:lnTo>
                    <a:pt x="319468" y="321957"/>
                  </a:lnTo>
                  <a:lnTo>
                    <a:pt x="318935" y="344957"/>
                  </a:lnTo>
                  <a:lnTo>
                    <a:pt x="318808" y="352285"/>
                  </a:lnTo>
                  <a:lnTo>
                    <a:pt x="319836" y="368388"/>
                  </a:lnTo>
                  <a:lnTo>
                    <a:pt x="323189" y="384835"/>
                  </a:lnTo>
                  <a:lnTo>
                    <a:pt x="327418" y="401193"/>
                  </a:lnTo>
                  <a:lnTo>
                    <a:pt x="331177" y="417626"/>
                  </a:lnTo>
                  <a:lnTo>
                    <a:pt x="332346" y="423976"/>
                  </a:lnTo>
                  <a:lnTo>
                    <a:pt x="334733" y="430276"/>
                  </a:lnTo>
                  <a:lnTo>
                    <a:pt x="334822" y="436613"/>
                  </a:lnTo>
                  <a:lnTo>
                    <a:pt x="335724" y="445427"/>
                  </a:lnTo>
                  <a:lnTo>
                    <a:pt x="336562" y="454406"/>
                  </a:lnTo>
                  <a:lnTo>
                    <a:pt x="334860" y="462546"/>
                  </a:lnTo>
                  <a:lnTo>
                    <a:pt x="328155" y="468845"/>
                  </a:lnTo>
                  <a:lnTo>
                    <a:pt x="318782" y="470738"/>
                  </a:lnTo>
                  <a:lnTo>
                    <a:pt x="310680" y="467690"/>
                  </a:lnTo>
                  <a:lnTo>
                    <a:pt x="280835" y="440677"/>
                  </a:lnTo>
                  <a:lnTo>
                    <a:pt x="259588" y="404266"/>
                  </a:lnTo>
                  <a:lnTo>
                    <a:pt x="249377" y="385800"/>
                  </a:lnTo>
                  <a:lnTo>
                    <a:pt x="242125" y="373722"/>
                  </a:lnTo>
                  <a:lnTo>
                    <a:pt x="235102" y="361505"/>
                  </a:lnTo>
                  <a:lnTo>
                    <a:pt x="228142" y="349250"/>
                  </a:lnTo>
                  <a:lnTo>
                    <a:pt x="221056" y="337070"/>
                  </a:lnTo>
                  <a:lnTo>
                    <a:pt x="220586" y="336550"/>
                  </a:lnTo>
                  <a:lnTo>
                    <a:pt x="209969" y="325081"/>
                  </a:lnTo>
                  <a:lnTo>
                    <a:pt x="196723" y="320103"/>
                  </a:lnTo>
                  <a:lnTo>
                    <a:pt x="182168" y="319633"/>
                  </a:lnTo>
                  <a:lnTo>
                    <a:pt x="167182" y="321170"/>
                  </a:lnTo>
                  <a:lnTo>
                    <a:pt x="155498" y="323596"/>
                  </a:lnTo>
                  <a:lnTo>
                    <a:pt x="144437" y="327812"/>
                  </a:lnTo>
                  <a:lnTo>
                    <a:pt x="133858" y="333324"/>
                  </a:lnTo>
                  <a:lnTo>
                    <a:pt x="123621" y="339661"/>
                  </a:lnTo>
                  <a:lnTo>
                    <a:pt x="103124" y="351282"/>
                  </a:lnTo>
                  <a:lnTo>
                    <a:pt x="81686" y="359867"/>
                  </a:lnTo>
                  <a:lnTo>
                    <a:pt x="59194" y="365048"/>
                  </a:lnTo>
                  <a:lnTo>
                    <a:pt x="35509" y="366433"/>
                  </a:lnTo>
                  <a:lnTo>
                    <a:pt x="28625" y="366255"/>
                  </a:lnTo>
                  <a:lnTo>
                    <a:pt x="21513" y="365594"/>
                  </a:lnTo>
                  <a:lnTo>
                    <a:pt x="13779" y="353796"/>
                  </a:lnTo>
                  <a:lnTo>
                    <a:pt x="19443" y="348259"/>
                  </a:lnTo>
                  <a:lnTo>
                    <a:pt x="22631" y="342557"/>
                  </a:lnTo>
                  <a:lnTo>
                    <a:pt x="30810" y="332282"/>
                  </a:lnTo>
                  <a:lnTo>
                    <a:pt x="41008" y="324891"/>
                  </a:lnTo>
                  <a:lnTo>
                    <a:pt x="63334" y="312877"/>
                  </a:lnTo>
                  <a:lnTo>
                    <a:pt x="92824" y="295173"/>
                  </a:lnTo>
                  <a:lnTo>
                    <a:pt x="102565" y="289153"/>
                  </a:lnTo>
                  <a:lnTo>
                    <a:pt x="123558" y="264769"/>
                  </a:lnTo>
                  <a:lnTo>
                    <a:pt x="131076" y="232003"/>
                  </a:lnTo>
                  <a:lnTo>
                    <a:pt x="126377" y="198272"/>
                  </a:lnTo>
                  <a:lnTo>
                    <a:pt x="110744" y="171069"/>
                  </a:lnTo>
                  <a:lnTo>
                    <a:pt x="91059" y="150545"/>
                  </a:lnTo>
                  <a:lnTo>
                    <a:pt x="81330" y="140182"/>
                  </a:lnTo>
                  <a:lnTo>
                    <a:pt x="57619" y="109410"/>
                  </a:lnTo>
                  <a:lnTo>
                    <a:pt x="54203" y="98628"/>
                  </a:lnTo>
                  <a:lnTo>
                    <a:pt x="55727" y="90893"/>
                  </a:lnTo>
                  <a:lnTo>
                    <a:pt x="62064" y="86144"/>
                  </a:lnTo>
                  <a:lnTo>
                    <a:pt x="73101" y="84353"/>
                  </a:lnTo>
                  <a:lnTo>
                    <a:pt x="89522" y="86639"/>
                  </a:lnTo>
                  <a:lnTo>
                    <a:pt x="103670" y="93332"/>
                  </a:lnTo>
                  <a:lnTo>
                    <a:pt x="116306" y="102704"/>
                  </a:lnTo>
                  <a:lnTo>
                    <a:pt x="128181" y="113080"/>
                  </a:lnTo>
                  <a:lnTo>
                    <a:pt x="142074" y="125476"/>
                  </a:lnTo>
                  <a:lnTo>
                    <a:pt x="156146" y="137541"/>
                  </a:lnTo>
                  <a:lnTo>
                    <a:pt x="171094" y="148412"/>
                  </a:lnTo>
                  <a:lnTo>
                    <a:pt x="187617" y="157251"/>
                  </a:lnTo>
                  <a:lnTo>
                    <a:pt x="190474" y="158483"/>
                  </a:lnTo>
                  <a:lnTo>
                    <a:pt x="193865" y="159664"/>
                  </a:lnTo>
                  <a:lnTo>
                    <a:pt x="198335" y="175082"/>
                  </a:lnTo>
                  <a:lnTo>
                    <a:pt x="200266" y="174891"/>
                  </a:lnTo>
                  <a:lnTo>
                    <a:pt x="212305" y="168224"/>
                  </a:lnTo>
                  <a:lnTo>
                    <a:pt x="241046" y="145415"/>
                  </a:lnTo>
                  <a:lnTo>
                    <a:pt x="244132" y="141351"/>
                  </a:lnTo>
                  <a:lnTo>
                    <a:pt x="262648" y="117043"/>
                  </a:lnTo>
                  <a:lnTo>
                    <a:pt x="281825" y="86842"/>
                  </a:lnTo>
                  <a:lnTo>
                    <a:pt x="303288" y="58521"/>
                  </a:lnTo>
                  <a:lnTo>
                    <a:pt x="308394" y="51498"/>
                  </a:lnTo>
                  <a:lnTo>
                    <a:pt x="312724" y="43383"/>
                  </a:lnTo>
                  <a:lnTo>
                    <a:pt x="317030" y="34975"/>
                  </a:lnTo>
                  <a:lnTo>
                    <a:pt x="322059" y="27089"/>
                  </a:lnTo>
                  <a:lnTo>
                    <a:pt x="326948" y="22059"/>
                  </a:lnTo>
                  <a:lnTo>
                    <a:pt x="332638" y="18630"/>
                  </a:lnTo>
                  <a:lnTo>
                    <a:pt x="338874" y="17043"/>
                  </a:lnTo>
                  <a:lnTo>
                    <a:pt x="345427" y="17538"/>
                  </a:lnTo>
                  <a:lnTo>
                    <a:pt x="350596" y="20764"/>
                  </a:lnTo>
                  <a:lnTo>
                    <a:pt x="351777" y="25844"/>
                  </a:lnTo>
                  <a:lnTo>
                    <a:pt x="351396" y="31686"/>
                  </a:lnTo>
                  <a:lnTo>
                    <a:pt x="351663" y="34975"/>
                  </a:lnTo>
                  <a:lnTo>
                    <a:pt x="343928" y="78790"/>
                  </a:lnTo>
                  <a:lnTo>
                    <a:pt x="337845" y="99034"/>
                  </a:lnTo>
                  <a:lnTo>
                    <a:pt x="332155" y="119329"/>
                  </a:lnTo>
                  <a:lnTo>
                    <a:pt x="329526" y="137541"/>
                  </a:lnTo>
                  <a:lnTo>
                    <a:pt x="329450" y="160820"/>
                  </a:lnTo>
                  <a:lnTo>
                    <a:pt x="329869" y="175539"/>
                  </a:lnTo>
                  <a:lnTo>
                    <a:pt x="329069" y="194233"/>
                  </a:lnTo>
                  <a:lnTo>
                    <a:pt x="372084" y="216319"/>
                  </a:lnTo>
                  <a:lnTo>
                    <a:pt x="394144" y="217970"/>
                  </a:lnTo>
                  <a:lnTo>
                    <a:pt x="416153" y="219951"/>
                  </a:lnTo>
                  <a:lnTo>
                    <a:pt x="457085" y="229031"/>
                  </a:lnTo>
                  <a:lnTo>
                    <a:pt x="468210" y="243255"/>
                  </a:lnTo>
                  <a:lnTo>
                    <a:pt x="468210" y="218668"/>
                  </a:lnTo>
                  <a:lnTo>
                    <a:pt x="431050" y="205600"/>
                  </a:lnTo>
                  <a:lnTo>
                    <a:pt x="397484" y="202996"/>
                  </a:lnTo>
                  <a:lnTo>
                    <a:pt x="380707" y="202006"/>
                  </a:lnTo>
                  <a:lnTo>
                    <a:pt x="347370" y="174078"/>
                  </a:lnTo>
                  <a:lnTo>
                    <a:pt x="344868" y="155232"/>
                  </a:lnTo>
                  <a:lnTo>
                    <a:pt x="346189" y="136093"/>
                  </a:lnTo>
                  <a:lnTo>
                    <a:pt x="350037" y="116586"/>
                  </a:lnTo>
                  <a:lnTo>
                    <a:pt x="355231" y="97002"/>
                  </a:lnTo>
                  <a:lnTo>
                    <a:pt x="360743" y="77495"/>
                  </a:lnTo>
                  <a:lnTo>
                    <a:pt x="365544" y="57797"/>
                  </a:lnTo>
                  <a:lnTo>
                    <a:pt x="368554" y="37680"/>
                  </a:lnTo>
                  <a:lnTo>
                    <a:pt x="367461" y="21551"/>
                  </a:lnTo>
                  <a:lnTo>
                    <a:pt x="365429" y="17043"/>
                  </a:lnTo>
                  <a:lnTo>
                    <a:pt x="361772" y="8953"/>
                  </a:lnTo>
                  <a:lnTo>
                    <a:pt x="352399" y="1308"/>
                  </a:lnTo>
                  <a:lnTo>
                    <a:pt x="340283" y="0"/>
                  </a:lnTo>
                  <a:lnTo>
                    <a:pt x="326085" y="4229"/>
                  </a:lnTo>
                  <a:lnTo>
                    <a:pt x="314248" y="11455"/>
                  </a:lnTo>
                  <a:lnTo>
                    <a:pt x="305079" y="21577"/>
                  </a:lnTo>
                  <a:lnTo>
                    <a:pt x="298856" y="34493"/>
                  </a:lnTo>
                  <a:lnTo>
                    <a:pt x="290131" y="55676"/>
                  </a:lnTo>
                  <a:lnTo>
                    <a:pt x="278853" y="75158"/>
                  </a:lnTo>
                  <a:lnTo>
                    <a:pt x="265658" y="93332"/>
                  </a:lnTo>
                  <a:lnTo>
                    <a:pt x="251231" y="110477"/>
                  </a:lnTo>
                  <a:lnTo>
                    <a:pt x="226034" y="133464"/>
                  </a:lnTo>
                  <a:lnTo>
                    <a:pt x="202831" y="141351"/>
                  </a:lnTo>
                  <a:lnTo>
                    <a:pt x="179082" y="134429"/>
                  </a:lnTo>
                  <a:lnTo>
                    <a:pt x="152209" y="112966"/>
                  </a:lnTo>
                  <a:lnTo>
                    <a:pt x="150088" y="110896"/>
                  </a:lnTo>
                  <a:lnTo>
                    <a:pt x="148297" y="108432"/>
                  </a:lnTo>
                  <a:lnTo>
                    <a:pt x="145986" y="106616"/>
                  </a:lnTo>
                  <a:lnTo>
                    <a:pt x="128968" y="92583"/>
                  </a:lnTo>
                  <a:lnTo>
                    <a:pt x="117868" y="84353"/>
                  </a:lnTo>
                  <a:lnTo>
                    <a:pt x="111429" y="79578"/>
                  </a:lnTo>
                  <a:lnTo>
                    <a:pt x="92011" y="70205"/>
                  </a:lnTo>
                  <a:lnTo>
                    <a:pt x="69316" y="67094"/>
                  </a:lnTo>
                  <a:lnTo>
                    <a:pt x="54025" y="70421"/>
                  </a:lnTo>
                  <a:lnTo>
                    <a:pt x="43383" y="78587"/>
                  </a:lnTo>
                  <a:lnTo>
                    <a:pt x="38138" y="90766"/>
                  </a:lnTo>
                  <a:lnTo>
                    <a:pt x="39001" y="106133"/>
                  </a:lnTo>
                  <a:lnTo>
                    <a:pt x="67589" y="149212"/>
                  </a:lnTo>
                  <a:lnTo>
                    <a:pt x="77952" y="160159"/>
                  </a:lnTo>
                  <a:lnTo>
                    <a:pt x="88226" y="171183"/>
                  </a:lnTo>
                  <a:lnTo>
                    <a:pt x="98209" y="182460"/>
                  </a:lnTo>
                  <a:lnTo>
                    <a:pt x="111785" y="206946"/>
                  </a:lnTo>
                  <a:lnTo>
                    <a:pt x="114744" y="233362"/>
                  </a:lnTo>
                  <a:lnTo>
                    <a:pt x="107429" y="258102"/>
                  </a:lnTo>
                  <a:lnTo>
                    <a:pt x="73787" y="287921"/>
                  </a:lnTo>
                  <a:lnTo>
                    <a:pt x="42024" y="305269"/>
                  </a:lnTo>
                  <a:lnTo>
                    <a:pt x="27774" y="313944"/>
                  </a:lnTo>
                  <a:lnTo>
                    <a:pt x="15240" y="324573"/>
                  </a:lnTo>
                  <a:lnTo>
                    <a:pt x="5283" y="338658"/>
                  </a:lnTo>
                  <a:lnTo>
                    <a:pt x="1790" y="346697"/>
                  </a:lnTo>
                  <a:lnTo>
                    <a:pt x="0" y="354698"/>
                  </a:lnTo>
                  <a:lnTo>
                    <a:pt x="596" y="362585"/>
                  </a:lnTo>
                  <a:lnTo>
                    <a:pt x="33832" y="383413"/>
                  </a:lnTo>
                  <a:lnTo>
                    <a:pt x="60972" y="381533"/>
                  </a:lnTo>
                  <a:lnTo>
                    <a:pt x="109931" y="366433"/>
                  </a:lnTo>
                  <a:lnTo>
                    <a:pt x="145300" y="346036"/>
                  </a:lnTo>
                  <a:lnTo>
                    <a:pt x="155867" y="340982"/>
                  </a:lnTo>
                  <a:lnTo>
                    <a:pt x="167030" y="337883"/>
                  </a:lnTo>
                  <a:lnTo>
                    <a:pt x="178943" y="337527"/>
                  </a:lnTo>
                  <a:lnTo>
                    <a:pt x="186778" y="336575"/>
                  </a:lnTo>
                  <a:lnTo>
                    <a:pt x="194322" y="336575"/>
                  </a:lnTo>
                  <a:lnTo>
                    <a:pt x="200901" y="338874"/>
                  </a:lnTo>
                  <a:lnTo>
                    <a:pt x="206133" y="344957"/>
                  </a:lnTo>
                  <a:lnTo>
                    <a:pt x="217131" y="364096"/>
                  </a:lnTo>
                  <a:lnTo>
                    <a:pt x="228904" y="382790"/>
                  </a:lnTo>
                  <a:lnTo>
                    <a:pt x="240207" y="401739"/>
                  </a:lnTo>
                  <a:lnTo>
                    <a:pt x="249809" y="421652"/>
                  </a:lnTo>
                  <a:lnTo>
                    <a:pt x="259613" y="440423"/>
                  </a:lnTo>
                  <a:lnTo>
                    <a:pt x="272338" y="456565"/>
                  </a:lnTo>
                  <a:lnTo>
                    <a:pt x="287477" y="470471"/>
                  </a:lnTo>
                  <a:lnTo>
                    <a:pt x="304495" y="482561"/>
                  </a:lnTo>
                  <a:lnTo>
                    <a:pt x="320941" y="488073"/>
                  </a:lnTo>
                  <a:lnTo>
                    <a:pt x="335749" y="484581"/>
                  </a:lnTo>
                  <a:lnTo>
                    <a:pt x="346786" y="473633"/>
                  </a:lnTo>
                  <a:lnTo>
                    <a:pt x="347662" y="470738"/>
                  </a:lnTo>
                  <a:lnTo>
                    <a:pt x="351917" y="456793"/>
                  </a:lnTo>
                  <a:lnTo>
                    <a:pt x="351193" y="431368"/>
                  </a:lnTo>
                  <a:lnTo>
                    <a:pt x="346646" y="406641"/>
                  </a:lnTo>
                  <a:lnTo>
                    <a:pt x="340677" y="382206"/>
                  </a:lnTo>
                  <a:lnTo>
                    <a:pt x="335661" y="357593"/>
                  </a:lnTo>
                  <a:lnTo>
                    <a:pt x="338937" y="313944"/>
                  </a:lnTo>
                  <a:lnTo>
                    <a:pt x="376961" y="296164"/>
                  </a:lnTo>
                  <a:lnTo>
                    <a:pt x="382765" y="295198"/>
                  </a:lnTo>
                  <a:lnTo>
                    <a:pt x="388785" y="295630"/>
                  </a:lnTo>
                  <a:lnTo>
                    <a:pt x="393026" y="295198"/>
                  </a:lnTo>
                  <a:lnTo>
                    <a:pt x="433578" y="288759"/>
                  </a:lnTo>
                  <a:lnTo>
                    <a:pt x="469125" y="271399"/>
                  </a:lnTo>
                  <a:lnTo>
                    <a:pt x="481228" y="257492"/>
                  </a:lnTo>
                  <a:lnTo>
                    <a:pt x="484771" y="242811"/>
                  </a:lnTo>
                  <a:close/>
                </a:path>
              </a:pathLst>
            </a:custGeom>
            <a:solidFill>
              <a:srgbClr val="056D83">
                <a:alpha val="47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5381" y="330939"/>
            <a:ext cx="2764613" cy="73805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1344" y="476227"/>
            <a:ext cx="2454798" cy="77331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9148" y="1341729"/>
            <a:ext cx="4238014" cy="67240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5520" y="2285484"/>
            <a:ext cx="3529597" cy="88046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1864" y="4383468"/>
            <a:ext cx="723079" cy="69438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5582" y="4496937"/>
            <a:ext cx="520045" cy="5202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360990" y="8221738"/>
            <a:ext cx="124904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6410" sz="1950" b="1">
                <a:solidFill>
                  <a:srgbClr val="414142"/>
                </a:solidFill>
                <a:latin typeface="Brandon Text"/>
                <a:cs typeface="Brandon Text"/>
              </a:rPr>
              <a:t>FinaGel</a:t>
            </a:r>
            <a:r>
              <a:rPr dirty="0" baseline="-6410" sz="1950" spc="472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000">
                <a:solidFill>
                  <a:srgbClr val="414142"/>
                </a:solidFill>
                <a:latin typeface="Brandon Text"/>
                <a:cs typeface="Brandon Text"/>
              </a:rPr>
              <a:t>Item:</a:t>
            </a:r>
            <a:r>
              <a:rPr dirty="0" sz="1000" spc="-10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000" spc="-25">
                <a:solidFill>
                  <a:srgbClr val="414142"/>
                </a:solidFill>
                <a:latin typeface="Brandon Text"/>
                <a:cs typeface="Brandon Text"/>
              </a:rPr>
              <a:t>254</a:t>
            </a:r>
            <a:endParaRPr sz="1000">
              <a:latin typeface="Brandon Text"/>
              <a:cs typeface="Brandon Text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710160" y="8565198"/>
            <a:ext cx="550545" cy="305435"/>
            <a:chOff x="1710160" y="8565198"/>
            <a:chExt cx="550545" cy="30543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7937" y="8630137"/>
              <a:ext cx="242354" cy="24016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710160" y="8565198"/>
              <a:ext cx="194310" cy="303530"/>
            </a:xfrm>
            <a:custGeom>
              <a:avLst/>
              <a:gdLst/>
              <a:ahLst/>
              <a:cxnLst/>
              <a:rect l="l" t="t" r="r" b="b"/>
              <a:pathLst>
                <a:path w="194310" h="303529">
                  <a:moveTo>
                    <a:pt x="97626" y="0"/>
                  </a:moveTo>
                  <a:lnTo>
                    <a:pt x="13501" y="157810"/>
                  </a:lnTo>
                  <a:lnTo>
                    <a:pt x="3156" y="183553"/>
                  </a:lnTo>
                  <a:lnTo>
                    <a:pt x="0" y="209076"/>
                  </a:lnTo>
                  <a:lnTo>
                    <a:pt x="4298" y="234291"/>
                  </a:lnTo>
                  <a:lnTo>
                    <a:pt x="32270" y="278318"/>
                  </a:lnTo>
                  <a:lnTo>
                    <a:pt x="73540" y="300310"/>
                  </a:lnTo>
                  <a:lnTo>
                    <a:pt x="98426" y="303136"/>
                  </a:lnTo>
                  <a:lnTo>
                    <a:pt x="116937" y="301476"/>
                  </a:lnTo>
                  <a:lnTo>
                    <a:pt x="164466" y="276148"/>
                  </a:lnTo>
                  <a:lnTo>
                    <a:pt x="189383" y="237305"/>
                  </a:lnTo>
                  <a:lnTo>
                    <a:pt x="193805" y="215126"/>
                  </a:lnTo>
                  <a:lnTo>
                    <a:pt x="192927" y="191185"/>
                  </a:lnTo>
                  <a:lnTo>
                    <a:pt x="100001" y="4140"/>
                  </a:lnTo>
                  <a:lnTo>
                    <a:pt x="97626" y="0"/>
                  </a:lnTo>
                  <a:close/>
                </a:path>
              </a:pathLst>
            </a:custGeom>
            <a:solidFill>
              <a:srgbClr val="2674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730282" y="8681846"/>
            <a:ext cx="15430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25">
                <a:solidFill>
                  <a:srgbClr val="FFFFFF"/>
                </a:solidFill>
                <a:latin typeface="BrandonText-Medium"/>
                <a:cs typeface="BrandonText-Medium"/>
              </a:rPr>
              <a:t>Ink</a:t>
            </a:r>
            <a:endParaRPr sz="750">
              <a:latin typeface="BrandonText-Medium"/>
              <a:cs typeface="BrandonText-Medium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15500" y="8213944"/>
            <a:ext cx="272796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250" b="1">
                <a:solidFill>
                  <a:srgbClr val="414142"/>
                </a:solidFill>
                <a:latin typeface="Brandon Text"/>
                <a:cs typeface="Brandon Text"/>
              </a:rPr>
              <a:t>Javalina</a:t>
            </a:r>
            <a:r>
              <a:rPr dirty="0" baseline="31746" sz="1050">
                <a:solidFill>
                  <a:srgbClr val="414142"/>
                </a:solidFill>
                <a:latin typeface="Brandon Text"/>
                <a:cs typeface="Brandon Text"/>
              </a:rPr>
              <a:t>®</a:t>
            </a:r>
            <a:r>
              <a:rPr dirty="0" baseline="31746" sz="1050" spc="135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250" spc="-10" b="1">
                <a:solidFill>
                  <a:srgbClr val="414142"/>
                </a:solidFill>
                <a:latin typeface="Brandon Text"/>
                <a:cs typeface="Brandon Text"/>
              </a:rPr>
              <a:t>Comfort</a:t>
            </a:r>
            <a:r>
              <a:rPr dirty="0" sz="1250" spc="-35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250" spc="-10" b="1">
                <a:solidFill>
                  <a:srgbClr val="414142"/>
                </a:solidFill>
                <a:latin typeface="Brandon Text"/>
                <a:cs typeface="Brandon Text"/>
              </a:rPr>
              <a:t>Color</a:t>
            </a:r>
            <a:r>
              <a:rPr dirty="0" sz="1250" spc="-6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250" b="1">
                <a:solidFill>
                  <a:srgbClr val="414142"/>
                </a:solidFill>
                <a:latin typeface="Brandon Text"/>
                <a:cs typeface="Brandon Text"/>
              </a:rPr>
              <a:t>Write</a:t>
            </a:r>
            <a:r>
              <a:rPr dirty="0" sz="1250" spc="22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baseline="2777" sz="1500">
                <a:solidFill>
                  <a:srgbClr val="414142"/>
                </a:solidFill>
                <a:latin typeface="Brandon Text"/>
                <a:cs typeface="Brandon Text"/>
              </a:rPr>
              <a:t>Item:</a:t>
            </a:r>
            <a:r>
              <a:rPr dirty="0" baseline="2777" sz="1500" spc="-37">
                <a:solidFill>
                  <a:srgbClr val="414142"/>
                </a:solidFill>
                <a:latin typeface="Brandon Text"/>
                <a:cs typeface="Brandon Text"/>
              </a:rPr>
              <a:t> 315</a:t>
            </a:r>
            <a:endParaRPr baseline="2777" sz="1500">
              <a:latin typeface="Brandon Text"/>
              <a:cs typeface="Brandon Text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1435" y="6638887"/>
            <a:ext cx="7610475" cy="1615440"/>
            <a:chOff x="51435" y="6638887"/>
            <a:chExt cx="7610475" cy="161544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70579" y="7754823"/>
              <a:ext cx="3691123" cy="47416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7639" y="7757648"/>
              <a:ext cx="3534205" cy="37969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35" y="7754836"/>
              <a:ext cx="3867569" cy="49886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778918" y="6638887"/>
              <a:ext cx="211454" cy="330835"/>
            </a:xfrm>
            <a:custGeom>
              <a:avLst/>
              <a:gdLst/>
              <a:ahLst/>
              <a:cxnLst/>
              <a:rect l="l" t="t" r="r" b="b"/>
              <a:pathLst>
                <a:path w="211455" h="330834">
                  <a:moveTo>
                    <a:pt x="106424" y="0"/>
                  </a:moveTo>
                  <a:lnTo>
                    <a:pt x="14717" y="172021"/>
                  </a:lnTo>
                  <a:lnTo>
                    <a:pt x="3441" y="200089"/>
                  </a:lnTo>
                  <a:lnTo>
                    <a:pt x="0" y="227915"/>
                  </a:lnTo>
                  <a:lnTo>
                    <a:pt x="4686" y="255401"/>
                  </a:lnTo>
                  <a:lnTo>
                    <a:pt x="35177" y="303400"/>
                  </a:lnTo>
                  <a:lnTo>
                    <a:pt x="80170" y="327375"/>
                  </a:lnTo>
                  <a:lnTo>
                    <a:pt x="107300" y="330453"/>
                  </a:lnTo>
                  <a:lnTo>
                    <a:pt x="127474" y="328646"/>
                  </a:lnTo>
                  <a:lnTo>
                    <a:pt x="163568" y="313871"/>
                  </a:lnTo>
                  <a:lnTo>
                    <a:pt x="195803" y="280889"/>
                  </a:lnTo>
                  <a:lnTo>
                    <a:pt x="211272" y="234509"/>
                  </a:lnTo>
                  <a:lnTo>
                    <a:pt x="210310" y="208406"/>
                  </a:lnTo>
                  <a:lnTo>
                    <a:pt x="109015" y="4508"/>
                  </a:lnTo>
                  <a:lnTo>
                    <a:pt x="106424" y="0"/>
                  </a:lnTo>
                  <a:close/>
                </a:path>
              </a:pathLst>
            </a:custGeom>
            <a:solidFill>
              <a:srgbClr val="231F20">
                <a:alpha val="81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31602" y="6324363"/>
            <a:ext cx="2106295" cy="22732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300" b="1">
                <a:solidFill>
                  <a:srgbClr val="414142"/>
                </a:solidFill>
                <a:latin typeface="Brandon Text"/>
                <a:cs typeface="Brandon Text"/>
              </a:rPr>
              <a:t>Lemonade</a:t>
            </a:r>
            <a:r>
              <a:rPr dirty="0" sz="1300" spc="2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300" b="1">
                <a:solidFill>
                  <a:srgbClr val="414142"/>
                </a:solidFill>
                <a:latin typeface="Brandon Text"/>
                <a:cs typeface="Brandon Text"/>
              </a:rPr>
              <a:t>Comfort</a:t>
            </a:r>
            <a:r>
              <a:rPr dirty="0" sz="1300" spc="27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baseline="8333" sz="1500">
                <a:solidFill>
                  <a:srgbClr val="414142"/>
                </a:solidFill>
                <a:latin typeface="Brandon Text"/>
                <a:cs typeface="Brandon Text"/>
              </a:rPr>
              <a:t>Item:</a:t>
            </a:r>
            <a:r>
              <a:rPr dirty="0" baseline="8333" sz="1500" spc="15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baseline="8333" sz="1500" spc="-37">
                <a:solidFill>
                  <a:srgbClr val="414142"/>
                </a:solidFill>
                <a:latin typeface="Brandon Text"/>
                <a:cs typeface="Brandon Text"/>
              </a:rPr>
              <a:t>263</a:t>
            </a:r>
            <a:endParaRPr baseline="8333" sz="1500">
              <a:latin typeface="Brandon Text"/>
              <a:cs typeface="Brandon Tex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802023" y="6767201"/>
            <a:ext cx="165735" cy="1530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>
                <a:solidFill>
                  <a:srgbClr val="FFFFFF"/>
                </a:solidFill>
                <a:latin typeface="BrandonText-Medium"/>
                <a:cs typeface="BrandonText-Medium"/>
              </a:rPr>
              <a:t>Ink</a:t>
            </a:r>
            <a:endParaRPr sz="800">
              <a:latin typeface="BrandonText-Medium"/>
              <a:cs typeface="BrandonText-Medium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958971" y="5784722"/>
            <a:ext cx="3807460" cy="558165"/>
            <a:chOff x="3958971" y="5784722"/>
            <a:chExt cx="3807460" cy="558165"/>
          </a:xfrm>
        </p:grpSpPr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8971" y="5784722"/>
              <a:ext cx="3806946" cy="55777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2265" y="5824262"/>
              <a:ext cx="3646166" cy="401709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783019" y="6249836"/>
            <a:ext cx="208470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solidFill>
                  <a:srgbClr val="414142"/>
                </a:solidFill>
                <a:latin typeface="Brandon Text"/>
                <a:cs typeface="Brandon Text"/>
              </a:rPr>
              <a:t>Lemonade</a:t>
            </a:r>
            <a:r>
              <a:rPr dirty="0" sz="1300" spc="-2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sz="1300" b="1">
                <a:solidFill>
                  <a:srgbClr val="414142"/>
                </a:solidFill>
                <a:latin typeface="Brandon Text"/>
                <a:cs typeface="Brandon Text"/>
              </a:rPr>
              <a:t>Comfort</a:t>
            </a:r>
            <a:r>
              <a:rPr dirty="0" sz="1300" spc="210" b="1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baseline="8333" sz="1500">
                <a:solidFill>
                  <a:srgbClr val="414142"/>
                </a:solidFill>
                <a:latin typeface="Brandon Text"/>
                <a:cs typeface="Brandon Text"/>
              </a:rPr>
              <a:t>Item:</a:t>
            </a:r>
            <a:r>
              <a:rPr dirty="0" baseline="8333" sz="1500" spc="-15">
                <a:solidFill>
                  <a:srgbClr val="414142"/>
                </a:solidFill>
                <a:latin typeface="Brandon Text"/>
                <a:cs typeface="Brandon Text"/>
              </a:rPr>
              <a:t> </a:t>
            </a:r>
            <a:r>
              <a:rPr dirty="0" baseline="8333" sz="1500" spc="-37">
                <a:solidFill>
                  <a:srgbClr val="414142"/>
                </a:solidFill>
                <a:latin typeface="Brandon Text"/>
                <a:cs typeface="Brandon Text"/>
              </a:rPr>
              <a:t>263</a:t>
            </a:r>
            <a:endParaRPr baseline="8333" sz="1500">
              <a:latin typeface="Brandon Text"/>
              <a:cs typeface="Brandon Tex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5337771" y="6566994"/>
            <a:ext cx="975360" cy="302895"/>
            <a:chOff x="5337771" y="6566994"/>
            <a:chExt cx="975360" cy="302895"/>
          </a:xfrm>
        </p:grpSpPr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70591" y="6609091"/>
              <a:ext cx="242354" cy="24016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761722" y="6566994"/>
              <a:ext cx="193675" cy="302895"/>
            </a:xfrm>
            <a:custGeom>
              <a:avLst/>
              <a:gdLst/>
              <a:ahLst/>
              <a:cxnLst/>
              <a:rect l="l" t="t" r="r" b="b"/>
              <a:pathLst>
                <a:path w="193675" h="302895">
                  <a:moveTo>
                    <a:pt x="97523" y="0"/>
                  </a:moveTo>
                  <a:lnTo>
                    <a:pt x="13487" y="157645"/>
                  </a:lnTo>
                  <a:lnTo>
                    <a:pt x="3155" y="183361"/>
                  </a:lnTo>
                  <a:lnTo>
                    <a:pt x="0" y="208861"/>
                  </a:lnTo>
                  <a:lnTo>
                    <a:pt x="4293" y="234051"/>
                  </a:lnTo>
                  <a:lnTo>
                    <a:pt x="32236" y="278035"/>
                  </a:lnTo>
                  <a:lnTo>
                    <a:pt x="73463" y="300002"/>
                  </a:lnTo>
                  <a:lnTo>
                    <a:pt x="98323" y="302818"/>
                  </a:lnTo>
                  <a:lnTo>
                    <a:pt x="116815" y="301167"/>
                  </a:lnTo>
                  <a:lnTo>
                    <a:pt x="164299" y="275869"/>
                  </a:lnTo>
                  <a:lnTo>
                    <a:pt x="189183" y="237066"/>
                  </a:lnTo>
                  <a:lnTo>
                    <a:pt x="193601" y="214909"/>
                  </a:lnTo>
                  <a:lnTo>
                    <a:pt x="192722" y="190995"/>
                  </a:lnTo>
                  <a:lnTo>
                    <a:pt x="99898" y="4127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03B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651605" y="6566994"/>
              <a:ext cx="193675" cy="302895"/>
            </a:xfrm>
            <a:custGeom>
              <a:avLst/>
              <a:gdLst/>
              <a:ahLst/>
              <a:cxnLst/>
              <a:rect l="l" t="t" r="r" b="b"/>
              <a:pathLst>
                <a:path w="193675" h="302895">
                  <a:moveTo>
                    <a:pt x="97523" y="0"/>
                  </a:moveTo>
                  <a:lnTo>
                    <a:pt x="13487" y="157645"/>
                  </a:lnTo>
                  <a:lnTo>
                    <a:pt x="3155" y="183361"/>
                  </a:lnTo>
                  <a:lnTo>
                    <a:pt x="0" y="208861"/>
                  </a:lnTo>
                  <a:lnTo>
                    <a:pt x="4293" y="234051"/>
                  </a:lnTo>
                  <a:lnTo>
                    <a:pt x="32236" y="278035"/>
                  </a:lnTo>
                  <a:lnTo>
                    <a:pt x="73463" y="300002"/>
                  </a:lnTo>
                  <a:lnTo>
                    <a:pt x="98323" y="302818"/>
                  </a:lnTo>
                  <a:lnTo>
                    <a:pt x="116815" y="301167"/>
                  </a:lnTo>
                  <a:lnTo>
                    <a:pt x="164299" y="275869"/>
                  </a:lnTo>
                  <a:lnTo>
                    <a:pt x="189183" y="237066"/>
                  </a:lnTo>
                  <a:lnTo>
                    <a:pt x="193601" y="214909"/>
                  </a:lnTo>
                  <a:lnTo>
                    <a:pt x="192722" y="190995"/>
                  </a:lnTo>
                  <a:lnTo>
                    <a:pt x="99898" y="4127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6D26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541488" y="6566994"/>
              <a:ext cx="193675" cy="302895"/>
            </a:xfrm>
            <a:custGeom>
              <a:avLst/>
              <a:gdLst/>
              <a:ahLst/>
              <a:cxnLst/>
              <a:rect l="l" t="t" r="r" b="b"/>
              <a:pathLst>
                <a:path w="193675" h="302895">
                  <a:moveTo>
                    <a:pt x="97523" y="0"/>
                  </a:moveTo>
                  <a:lnTo>
                    <a:pt x="13487" y="157645"/>
                  </a:lnTo>
                  <a:lnTo>
                    <a:pt x="3155" y="183361"/>
                  </a:lnTo>
                  <a:lnTo>
                    <a:pt x="0" y="208861"/>
                  </a:lnTo>
                  <a:lnTo>
                    <a:pt x="4293" y="234051"/>
                  </a:lnTo>
                  <a:lnTo>
                    <a:pt x="32236" y="278035"/>
                  </a:lnTo>
                  <a:lnTo>
                    <a:pt x="73463" y="300002"/>
                  </a:lnTo>
                  <a:lnTo>
                    <a:pt x="98323" y="302818"/>
                  </a:lnTo>
                  <a:lnTo>
                    <a:pt x="116815" y="301167"/>
                  </a:lnTo>
                  <a:lnTo>
                    <a:pt x="164299" y="275869"/>
                  </a:lnTo>
                  <a:lnTo>
                    <a:pt x="189183" y="237066"/>
                  </a:lnTo>
                  <a:lnTo>
                    <a:pt x="193601" y="214909"/>
                  </a:lnTo>
                  <a:lnTo>
                    <a:pt x="192722" y="190995"/>
                  </a:lnTo>
                  <a:lnTo>
                    <a:pt x="99898" y="4127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E76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31370" y="6566994"/>
              <a:ext cx="193675" cy="302895"/>
            </a:xfrm>
            <a:custGeom>
              <a:avLst/>
              <a:gdLst/>
              <a:ahLst/>
              <a:cxnLst/>
              <a:rect l="l" t="t" r="r" b="b"/>
              <a:pathLst>
                <a:path w="193675" h="302895">
                  <a:moveTo>
                    <a:pt x="97523" y="0"/>
                  </a:moveTo>
                  <a:lnTo>
                    <a:pt x="13487" y="157645"/>
                  </a:lnTo>
                  <a:lnTo>
                    <a:pt x="3155" y="183361"/>
                  </a:lnTo>
                  <a:lnTo>
                    <a:pt x="0" y="208861"/>
                  </a:lnTo>
                  <a:lnTo>
                    <a:pt x="4293" y="234051"/>
                  </a:lnTo>
                  <a:lnTo>
                    <a:pt x="32236" y="278035"/>
                  </a:lnTo>
                  <a:lnTo>
                    <a:pt x="73463" y="300002"/>
                  </a:lnTo>
                  <a:lnTo>
                    <a:pt x="98323" y="302818"/>
                  </a:lnTo>
                  <a:lnTo>
                    <a:pt x="116815" y="301167"/>
                  </a:lnTo>
                  <a:lnTo>
                    <a:pt x="164299" y="275869"/>
                  </a:lnTo>
                  <a:lnTo>
                    <a:pt x="189183" y="237066"/>
                  </a:lnTo>
                  <a:lnTo>
                    <a:pt x="193601" y="214909"/>
                  </a:lnTo>
                  <a:lnTo>
                    <a:pt x="192722" y="190995"/>
                  </a:lnTo>
                  <a:lnTo>
                    <a:pt x="99898" y="4127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F157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337771" y="6566994"/>
              <a:ext cx="193675" cy="302895"/>
            </a:xfrm>
            <a:custGeom>
              <a:avLst/>
              <a:gdLst/>
              <a:ahLst/>
              <a:cxnLst/>
              <a:rect l="l" t="t" r="r" b="b"/>
              <a:pathLst>
                <a:path w="193675" h="302895">
                  <a:moveTo>
                    <a:pt x="97523" y="0"/>
                  </a:moveTo>
                  <a:lnTo>
                    <a:pt x="13487" y="157645"/>
                  </a:lnTo>
                  <a:lnTo>
                    <a:pt x="3155" y="183361"/>
                  </a:lnTo>
                  <a:lnTo>
                    <a:pt x="0" y="208861"/>
                  </a:lnTo>
                  <a:lnTo>
                    <a:pt x="4293" y="234051"/>
                  </a:lnTo>
                  <a:lnTo>
                    <a:pt x="32236" y="278035"/>
                  </a:lnTo>
                  <a:lnTo>
                    <a:pt x="73463" y="300002"/>
                  </a:lnTo>
                  <a:lnTo>
                    <a:pt x="98323" y="302818"/>
                  </a:lnTo>
                  <a:lnTo>
                    <a:pt x="116815" y="301167"/>
                  </a:lnTo>
                  <a:lnTo>
                    <a:pt x="164299" y="275869"/>
                  </a:lnTo>
                  <a:lnTo>
                    <a:pt x="189183" y="237066"/>
                  </a:lnTo>
                  <a:lnTo>
                    <a:pt x="193601" y="214909"/>
                  </a:lnTo>
                  <a:lnTo>
                    <a:pt x="192722" y="190995"/>
                  </a:lnTo>
                  <a:lnTo>
                    <a:pt x="99898" y="4127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81C4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357881" y="6683506"/>
            <a:ext cx="154305" cy="1422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750" spc="-25">
                <a:solidFill>
                  <a:srgbClr val="FFFFFF"/>
                </a:solidFill>
                <a:latin typeface="BrandonText-Medium"/>
                <a:cs typeface="BrandonText-Medium"/>
              </a:rPr>
              <a:t>Ink</a:t>
            </a:r>
            <a:endParaRPr sz="750">
              <a:latin typeface="BrandonText-Medium"/>
              <a:cs typeface="BrandonText-Medium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266222" y="7215300"/>
            <a:ext cx="7185659" cy="1598295"/>
            <a:chOff x="266222" y="7215300"/>
            <a:chExt cx="7185659" cy="1598295"/>
          </a:xfrm>
        </p:grpSpPr>
        <p:sp>
          <p:nvSpPr>
            <p:cNvPr id="41" name="object 41" descr=""/>
            <p:cNvSpPr/>
            <p:nvPr/>
          </p:nvSpPr>
          <p:spPr>
            <a:xfrm>
              <a:off x="269397" y="7218475"/>
              <a:ext cx="7179309" cy="197485"/>
            </a:xfrm>
            <a:custGeom>
              <a:avLst/>
              <a:gdLst/>
              <a:ahLst/>
              <a:cxnLst/>
              <a:rect l="l" t="t" r="r" b="b"/>
              <a:pathLst>
                <a:path w="7179309" h="197484">
                  <a:moveTo>
                    <a:pt x="7179017" y="197230"/>
                  </a:moveTo>
                  <a:lnTo>
                    <a:pt x="7127817" y="194355"/>
                  </a:lnTo>
                  <a:lnTo>
                    <a:pt x="7083344" y="186305"/>
                  </a:lnTo>
                  <a:lnTo>
                    <a:pt x="7044477" y="173942"/>
                  </a:lnTo>
                  <a:lnTo>
                    <a:pt x="6979074" y="139729"/>
                  </a:lnTo>
                  <a:lnTo>
                    <a:pt x="6922641" y="98615"/>
                  </a:lnTo>
                  <a:lnTo>
                    <a:pt x="6894985" y="77627"/>
                  </a:lnTo>
                  <a:lnTo>
                    <a:pt x="6835186" y="39101"/>
                  </a:lnTo>
                  <a:lnTo>
                    <a:pt x="6761933" y="10925"/>
                  </a:lnTo>
                  <a:lnTo>
                    <a:pt x="6717458" y="2875"/>
                  </a:lnTo>
                  <a:lnTo>
                    <a:pt x="6666255" y="0"/>
                  </a:lnTo>
                  <a:lnTo>
                    <a:pt x="6615057" y="2875"/>
                  </a:lnTo>
                  <a:lnTo>
                    <a:pt x="6570586" y="10925"/>
                  </a:lnTo>
                  <a:lnTo>
                    <a:pt x="6531721" y="23288"/>
                  </a:lnTo>
                  <a:lnTo>
                    <a:pt x="6466322" y="57501"/>
                  </a:lnTo>
                  <a:lnTo>
                    <a:pt x="6409891" y="98615"/>
                  </a:lnTo>
                  <a:lnTo>
                    <a:pt x="6382236" y="119603"/>
                  </a:lnTo>
                  <a:lnTo>
                    <a:pt x="6322441" y="158129"/>
                  </a:lnTo>
                  <a:lnTo>
                    <a:pt x="6249191" y="186305"/>
                  </a:lnTo>
                  <a:lnTo>
                    <a:pt x="6204718" y="194355"/>
                  </a:lnTo>
                  <a:lnTo>
                    <a:pt x="6153518" y="197230"/>
                  </a:lnTo>
                  <a:lnTo>
                    <a:pt x="6102318" y="194355"/>
                  </a:lnTo>
                  <a:lnTo>
                    <a:pt x="6057844" y="186305"/>
                  </a:lnTo>
                  <a:lnTo>
                    <a:pt x="6018977" y="173942"/>
                  </a:lnTo>
                  <a:lnTo>
                    <a:pt x="5953575" y="139729"/>
                  </a:lnTo>
                  <a:lnTo>
                    <a:pt x="5897143" y="98615"/>
                  </a:lnTo>
                  <a:lnTo>
                    <a:pt x="5869487" y="77627"/>
                  </a:lnTo>
                  <a:lnTo>
                    <a:pt x="5809691" y="39101"/>
                  </a:lnTo>
                  <a:lnTo>
                    <a:pt x="5736441" y="10925"/>
                  </a:lnTo>
                  <a:lnTo>
                    <a:pt x="5691968" y="2875"/>
                  </a:lnTo>
                  <a:lnTo>
                    <a:pt x="5640768" y="0"/>
                  </a:lnTo>
                  <a:lnTo>
                    <a:pt x="5589568" y="2875"/>
                  </a:lnTo>
                  <a:lnTo>
                    <a:pt x="5545095" y="10925"/>
                  </a:lnTo>
                  <a:lnTo>
                    <a:pt x="5506227" y="23288"/>
                  </a:lnTo>
                  <a:lnTo>
                    <a:pt x="5440825" y="57501"/>
                  </a:lnTo>
                  <a:lnTo>
                    <a:pt x="5384393" y="98615"/>
                  </a:lnTo>
                  <a:lnTo>
                    <a:pt x="5356737" y="119603"/>
                  </a:lnTo>
                  <a:lnTo>
                    <a:pt x="5296942" y="158129"/>
                  </a:lnTo>
                  <a:lnTo>
                    <a:pt x="5223692" y="186305"/>
                  </a:lnTo>
                  <a:lnTo>
                    <a:pt x="5179218" y="194355"/>
                  </a:lnTo>
                  <a:lnTo>
                    <a:pt x="5128018" y="197230"/>
                  </a:lnTo>
                  <a:lnTo>
                    <a:pt x="5076813" y="194355"/>
                  </a:lnTo>
                  <a:lnTo>
                    <a:pt x="5032335" y="186305"/>
                  </a:lnTo>
                  <a:lnTo>
                    <a:pt x="4993464" y="173942"/>
                  </a:lnTo>
                  <a:lnTo>
                    <a:pt x="4928056" y="139729"/>
                  </a:lnTo>
                  <a:lnTo>
                    <a:pt x="4871619" y="98615"/>
                  </a:lnTo>
                  <a:lnTo>
                    <a:pt x="4843962" y="77627"/>
                  </a:lnTo>
                  <a:lnTo>
                    <a:pt x="4815183" y="57501"/>
                  </a:lnTo>
                  <a:lnTo>
                    <a:pt x="4749778" y="23288"/>
                  </a:lnTo>
                  <a:lnTo>
                    <a:pt x="4710909" y="10925"/>
                  </a:lnTo>
                  <a:lnTo>
                    <a:pt x="4666433" y="2875"/>
                  </a:lnTo>
                  <a:lnTo>
                    <a:pt x="4615230" y="0"/>
                  </a:lnTo>
                  <a:lnTo>
                    <a:pt x="4564025" y="2875"/>
                  </a:lnTo>
                  <a:lnTo>
                    <a:pt x="4519547" y="10925"/>
                  </a:lnTo>
                  <a:lnTo>
                    <a:pt x="4480676" y="23288"/>
                  </a:lnTo>
                  <a:lnTo>
                    <a:pt x="4415268" y="57501"/>
                  </a:lnTo>
                  <a:lnTo>
                    <a:pt x="4358830" y="98615"/>
                  </a:lnTo>
                  <a:lnTo>
                    <a:pt x="4331172" y="119603"/>
                  </a:lnTo>
                  <a:lnTo>
                    <a:pt x="4271370" y="158129"/>
                  </a:lnTo>
                  <a:lnTo>
                    <a:pt x="4198113" y="186305"/>
                  </a:lnTo>
                  <a:lnTo>
                    <a:pt x="4153635" y="194355"/>
                  </a:lnTo>
                  <a:lnTo>
                    <a:pt x="4102430" y="197230"/>
                  </a:lnTo>
                  <a:lnTo>
                    <a:pt x="4051227" y="194355"/>
                  </a:lnTo>
                  <a:lnTo>
                    <a:pt x="4006752" y="186305"/>
                  </a:lnTo>
                  <a:lnTo>
                    <a:pt x="3967882" y="173942"/>
                  </a:lnTo>
                  <a:lnTo>
                    <a:pt x="3902477" y="139729"/>
                  </a:lnTo>
                  <a:lnTo>
                    <a:pt x="3846042" y="98615"/>
                  </a:lnTo>
                  <a:lnTo>
                    <a:pt x="3818385" y="77627"/>
                  </a:lnTo>
                  <a:lnTo>
                    <a:pt x="3758586" y="39101"/>
                  </a:lnTo>
                  <a:lnTo>
                    <a:pt x="3685333" y="10925"/>
                  </a:lnTo>
                  <a:lnTo>
                    <a:pt x="3640857" y="2875"/>
                  </a:lnTo>
                  <a:lnTo>
                    <a:pt x="3589655" y="0"/>
                  </a:lnTo>
                  <a:lnTo>
                    <a:pt x="3538457" y="2875"/>
                  </a:lnTo>
                  <a:lnTo>
                    <a:pt x="3493986" y="10925"/>
                  </a:lnTo>
                  <a:lnTo>
                    <a:pt x="3455120" y="23288"/>
                  </a:lnTo>
                  <a:lnTo>
                    <a:pt x="3389722" y="57501"/>
                  </a:lnTo>
                  <a:lnTo>
                    <a:pt x="3333292" y="98615"/>
                  </a:lnTo>
                  <a:lnTo>
                    <a:pt x="3305638" y="119603"/>
                  </a:lnTo>
                  <a:lnTo>
                    <a:pt x="3245845" y="158129"/>
                  </a:lnTo>
                  <a:lnTo>
                    <a:pt x="3172599" y="186305"/>
                  </a:lnTo>
                  <a:lnTo>
                    <a:pt x="3128128" y="194355"/>
                  </a:lnTo>
                  <a:lnTo>
                    <a:pt x="3076930" y="197230"/>
                  </a:lnTo>
                  <a:lnTo>
                    <a:pt x="3025727" y="194355"/>
                  </a:lnTo>
                  <a:lnTo>
                    <a:pt x="2981252" y="186305"/>
                  </a:lnTo>
                  <a:lnTo>
                    <a:pt x="2942383" y="173942"/>
                  </a:lnTo>
                  <a:lnTo>
                    <a:pt x="2876978" y="139729"/>
                  </a:lnTo>
                  <a:lnTo>
                    <a:pt x="2820543" y="98615"/>
                  </a:lnTo>
                  <a:lnTo>
                    <a:pt x="2792886" y="77627"/>
                  </a:lnTo>
                  <a:lnTo>
                    <a:pt x="2733087" y="39101"/>
                  </a:lnTo>
                  <a:lnTo>
                    <a:pt x="2659833" y="10925"/>
                  </a:lnTo>
                  <a:lnTo>
                    <a:pt x="2615358" y="2875"/>
                  </a:lnTo>
                  <a:lnTo>
                    <a:pt x="2564155" y="0"/>
                  </a:lnTo>
                  <a:lnTo>
                    <a:pt x="2512950" y="2875"/>
                  </a:lnTo>
                  <a:lnTo>
                    <a:pt x="2468472" y="10925"/>
                  </a:lnTo>
                  <a:lnTo>
                    <a:pt x="2429601" y="23288"/>
                  </a:lnTo>
                  <a:lnTo>
                    <a:pt x="2364193" y="57501"/>
                  </a:lnTo>
                  <a:lnTo>
                    <a:pt x="2307755" y="98615"/>
                  </a:lnTo>
                  <a:lnTo>
                    <a:pt x="2280096" y="119603"/>
                  </a:lnTo>
                  <a:lnTo>
                    <a:pt x="2220294" y="158129"/>
                  </a:lnTo>
                  <a:lnTo>
                    <a:pt x="2147037" y="186305"/>
                  </a:lnTo>
                  <a:lnTo>
                    <a:pt x="2102560" y="194355"/>
                  </a:lnTo>
                  <a:lnTo>
                    <a:pt x="2051354" y="197230"/>
                  </a:lnTo>
                  <a:lnTo>
                    <a:pt x="2000149" y="194355"/>
                  </a:lnTo>
                  <a:lnTo>
                    <a:pt x="1955671" y="186305"/>
                  </a:lnTo>
                  <a:lnTo>
                    <a:pt x="1916800" y="173942"/>
                  </a:lnTo>
                  <a:lnTo>
                    <a:pt x="1851391" y="139729"/>
                  </a:lnTo>
                  <a:lnTo>
                    <a:pt x="1794952" y="98615"/>
                  </a:lnTo>
                  <a:lnTo>
                    <a:pt x="1767293" y="77627"/>
                  </a:lnTo>
                  <a:lnTo>
                    <a:pt x="1707489" y="39101"/>
                  </a:lnTo>
                  <a:lnTo>
                    <a:pt x="1634229" y="10925"/>
                  </a:lnTo>
                  <a:lnTo>
                    <a:pt x="1589749" y="2875"/>
                  </a:lnTo>
                  <a:lnTo>
                    <a:pt x="1538541" y="0"/>
                  </a:lnTo>
                  <a:lnTo>
                    <a:pt x="1487336" y="2875"/>
                  </a:lnTo>
                  <a:lnTo>
                    <a:pt x="1442858" y="10925"/>
                  </a:lnTo>
                  <a:lnTo>
                    <a:pt x="1403987" y="23288"/>
                  </a:lnTo>
                  <a:lnTo>
                    <a:pt x="1338579" y="57501"/>
                  </a:lnTo>
                  <a:lnTo>
                    <a:pt x="1282141" y="98615"/>
                  </a:lnTo>
                  <a:lnTo>
                    <a:pt x="1254482" y="119603"/>
                  </a:lnTo>
                  <a:lnTo>
                    <a:pt x="1194681" y="158129"/>
                  </a:lnTo>
                  <a:lnTo>
                    <a:pt x="1121423" y="186305"/>
                  </a:lnTo>
                  <a:lnTo>
                    <a:pt x="1076946" y="194355"/>
                  </a:lnTo>
                  <a:lnTo>
                    <a:pt x="1025740" y="197230"/>
                  </a:lnTo>
                  <a:lnTo>
                    <a:pt x="974530" y="194355"/>
                  </a:lnTo>
                  <a:lnTo>
                    <a:pt x="930048" y="186305"/>
                  </a:lnTo>
                  <a:lnTo>
                    <a:pt x="891173" y="173942"/>
                  </a:lnTo>
                  <a:lnTo>
                    <a:pt x="825758" y="139729"/>
                  </a:lnTo>
                  <a:lnTo>
                    <a:pt x="769313" y="98615"/>
                  </a:lnTo>
                  <a:lnTo>
                    <a:pt x="741651" y="77627"/>
                  </a:lnTo>
                  <a:lnTo>
                    <a:pt x="681841" y="39101"/>
                  </a:lnTo>
                  <a:lnTo>
                    <a:pt x="608573" y="10925"/>
                  </a:lnTo>
                  <a:lnTo>
                    <a:pt x="564089" y="2875"/>
                  </a:lnTo>
                  <a:lnTo>
                    <a:pt x="512876" y="0"/>
                  </a:lnTo>
                  <a:lnTo>
                    <a:pt x="461663" y="2875"/>
                  </a:lnTo>
                  <a:lnTo>
                    <a:pt x="417179" y="10925"/>
                  </a:lnTo>
                  <a:lnTo>
                    <a:pt x="378302" y="23288"/>
                  </a:lnTo>
                  <a:lnTo>
                    <a:pt x="312884" y="57501"/>
                  </a:lnTo>
                  <a:lnTo>
                    <a:pt x="256438" y="98615"/>
                  </a:lnTo>
                  <a:lnTo>
                    <a:pt x="228775" y="119603"/>
                  </a:lnTo>
                  <a:lnTo>
                    <a:pt x="168965" y="158129"/>
                  </a:lnTo>
                  <a:lnTo>
                    <a:pt x="95697" y="186305"/>
                  </a:lnTo>
                  <a:lnTo>
                    <a:pt x="51212" y="194355"/>
                  </a:lnTo>
                  <a:lnTo>
                    <a:pt x="0" y="19723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668691" y="85249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90">
                  <a:moveTo>
                    <a:pt x="92792" y="0"/>
                  </a:moveTo>
                  <a:lnTo>
                    <a:pt x="12833" y="149987"/>
                  </a:lnTo>
                  <a:lnTo>
                    <a:pt x="3000" y="174456"/>
                  </a:lnTo>
                  <a:lnTo>
                    <a:pt x="0" y="198716"/>
                  </a:lnTo>
                  <a:lnTo>
                    <a:pt x="4085" y="222681"/>
                  </a:lnTo>
                  <a:lnTo>
                    <a:pt x="30675" y="264536"/>
                  </a:lnTo>
                  <a:lnTo>
                    <a:pt x="69905" y="285442"/>
                  </a:lnTo>
                  <a:lnTo>
                    <a:pt x="93554" y="288124"/>
                  </a:lnTo>
                  <a:lnTo>
                    <a:pt x="111146" y="286543"/>
                  </a:lnTo>
                  <a:lnTo>
                    <a:pt x="156317" y="262470"/>
                  </a:lnTo>
                  <a:lnTo>
                    <a:pt x="180001" y="225553"/>
                  </a:lnTo>
                  <a:lnTo>
                    <a:pt x="184205" y="204469"/>
                  </a:lnTo>
                  <a:lnTo>
                    <a:pt x="183368" y="181711"/>
                  </a:lnTo>
                  <a:lnTo>
                    <a:pt x="95053" y="3937"/>
                  </a:lnTo>
                  <a:lnTo>
                    <a:pt x="92792" y="0"/>
                  </a:lnTo>
                  <a:close/>
                </a:path>
              </a:pathLst>
            </a:custGeom>
            <a:solidFill>
              <a:srgbClr val="B24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561642" y="85249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90">
                  <a:moveTo>
                    <a:pt x="92792" y="0"/>
                  </a:moveTo>
                  <a:lnTo>
                    <a:pt x="12833" y="149987"/>
                  </a:lnTo>
                  <a:lnTo>
                    <a:pt x="3000" y="174456"/>
                  </a:lnTo>
                  <a:lnTo>
                    <a:pt x="0" y="198716"/>
                  </a:lnTo>
                  <a:lnTo>
                    <a:pt x="4085" y="222681"/>
                  </a:lnTo>
                  <a:lnTo>
                    <a:pt x="30675" y="264536"/>
                  </a:lnTo>
                  <a:lnTo>
                    <a:pt x="69905" y="285442"/>
                  </a:lnTo>
                  <a:lnTo>
                    <a:pt x="93554" y="288124"/>
                  </a:lnTo>
                  <a:lnTo>
                    <a:pt x="111146" y="286543"/>
                  </a:lnTo>
                  <a:lnTo>
                    <a:pt x="156317" y="262470"/>
                  </a:lnTo>
                  <a:lnTo>
                    <a:pt x="180001" y="225553"/>
                  </a:lnTo>
                  <a:lnTo>
                    <a:pt x="184205" y="204469"/>
                  </a:lnTo>
                  <a:lnTo>
                    <a:pt x="183368" y="181711"/>
                  </a:lnTo>
                  <a:lnTo>
                    <a:pt x="95053" y="3937"/>
                  </a:lnTo>
                  <a:lnTo>
                    <a:pt x="92792" y="0"/>
                  </a:lnTo>
                  <a:close/>
                </a:path>
              </a:pathLst>
            </a:custGeom>
            <a:solidFill>
              <a:srgbClr val="F99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454593" y="85249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90">
                  <a:moveTo>
                    <a:pt x="92792" y="0"/>
                  </a:moveTo>
                  <a:lnTo>
                    <a:pt x="12833" y="149987"/>
                  </a:lnTo>
                  <a:lnTo>
                    <a:pt x="3000" y="174456"/>
                  </a:lnTo>
                  <a:lnTo>
                    <a:pt x="0" y="198716"/>
                  </a:lnTo>
                  <a:lnTo>
                    <a:pt x="4085" y="222681"/>
                  </a:lnTo>
                  <a:lnTo>
                    <a:pt x="30675" y="264536"/>
                  </a:lnTo>
                  <a:lnTo>
                    <a:pt x="69905" y="285442"/>
                  </a:lnTo>
                  <a:lnTo>
                    <a:pt x="93554" y="288124"/>
                  </a:lnTo>
                  <a:lnTo>
                    <a:pt x="111146" y="286543"/>
                  </a:lnTo>
                  <a:lnTo>
                    <a:pt x="156317" y="262470"/>
                  </a:lnTo>
                  <a:lnTo>
                    <a:pt x="180001" y="225553"/>
                  </a:lnTo>
                  <a:lnTo>
                    <a:pt x="184205" y="204469"/>
                  </a:lnTo>
                  <a:lnTo>
                    <a:pt x="183368" y="181711"/>
                  </a:lnTo>
                  <a:lnTo>
                    <a:pt x="95053" y="3937"/>
                  </a:lnTo>
                  <a:lnTo>
                    <a:pt x="92792" y="0"/>
                  </a:lnTo>
                  <a:close/>
                </a:path>
              </a:pathLst>
            </a:custGeom>
            <a:solidFill>
              <a:srgbClr val="89C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353177" y="85249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90">
                  <a:moveTo>
                    <a:pt x="92792" y="0"/>
                  </a:moveTo>
                  <a:lnTo>
                    <a:pt x="12833" y="149987"/>
                  </a:lnTo>
                  <a:lnTo>
                    <a:pt x="3000" y="174456"/>
                  </a:lnTo>
                  <a:lnTo>
                    <a:pt x="0" y="198716"/>
                  </a:lnTo>
                  <a:lnTo>
                    <a:pt x="4085" y="222681"/>
                  </a:lnTo>
                  <a:lnTo>
                    <a:pt x="30675" y="264536"/>
                  </a:lnTo>
                  <a:lnTo>
                    <a:pt x="69905" y="285442"/>
                  </a:lnTo>
                  <a:lnTo>
                    <a:pt x="93554" y="288124"/>
                  </a:lnTo>
                  <a:lnTo>
                    <a:pt x="111146" y="286543"/>
                  </a:lnTo>
                  <a:lnTo>
                    <a:pt x="156317" y="262470"/>
                  </a:lnTo>
                  <a:lnTo>
                    <a:pt x="180001" y="225553"/>
                  </a:lnTo>
                  <a:lnTo>
                    <a:pt x="184205" y="204469"/>
                  </a:lnTo>
                  <a:lnTo>
                    <a:pt x="183368" y="181711"/>
                  </a:lnTo>
                  <a:lnTo>
                    <a:pt x="95053" y="3937"/>
                  </a:lnTo>
                  <a:lnTo>
                    <a:pt x="92792" y="0"/>
                  </a:lnTo>
                  <a:close/>
                </a:path>
              </a:pathLst>
            </a:custGeom>
            <a:solidFill>
              <a:srgbClr val="2674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5371678" y="8635239"/>
            <a:ext cx="147955" cy="136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00" spc="-25">
                <a:solidFill>
                  <a:srgbClr val="FFFFFF"/>
                </a:solidFill>
                <a:latin typeface="BrandonText-Medium"/>
                <a:cs typeface="BrandonText-Medium"/>
              </a:rPr>
              <a:t>Ink</a:t>
            </a:r>
            <a:endParaRPr sz="700">
              <a:latin typeface="BrandonText-Medium"/>
              <a:cs typeface="BrandonText-Medium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49428" y="5807138"/>
            <a:ext cx="6156325" cy="2990215"/>
            <a:chOff x="49428" y="5807138"/>
            <a:chExt cx="6156325" cy="2990215"/>
          </a:xfrm>
        </p:grpSpPr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70357" y="8561673"/>
              <a:ext cx="235097" cy="23508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797" y="5807989"/>
              <a:ext cx="3760254" cy="47040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428" y="5807138"/>
              <a:ext cx="3791623" cy="4712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Hub_Summer_Pens_IPF</dc:title>
  <dcterms:created xsi:type="dcterms:W3CDTF">2022-05-11T16:52:22Z</dcterms:created>
  <dcterms:modified xsi:type="dcterms:W3CDTF">2022-05-11T16:52:22Z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2022-05-10T00:00:00Z</vt:filetime>
  </property>
  <property fmtid="{D5CDD505-2E9C-101B-9397-08002B2CF9AE}" pid="3" name="Creator">
    <vt:lpwstr>Adobe Illustrator 26.2 (Windows)</vt:lpwstr>
  </property>
  <property fmtid="{D5CDD505-2E9C-101B-9397-08002B2CF9AE}" pid="4" name="LastSaved">
    <vt:filetime>2022-05-11T00:00:00Z</vt:filetime>
  </property>
</Properties>
</file>