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848671"/>
            <a:ext cx="7772400" cy="5399405"/>
          </a:xfrm>
          <a:custGeom>
            <a:avLst/>
            <a:gdLst/>
            <a:ahLst/>
            <a:cxnLst/>
            <a:rect l="l" t="t" r="r" b="b"/>
            <a:pathLst>
              <a:path w="7772400" h="5399405">
                <a:moveTo>
                  <a:pt x="0" y="5399341"/>
                </a:moveTo>
                <a:lnTo>
                  <a:pt x="7772400" y="5399341"/>
                </a:lnTo>
                <a:lnTo>
                  <a:pt x="7772400" y="0"/>
                </a:lnTo>
                <a:lnTo>
                  <a:pt x="0" y="0"/>
                </a:lnTo>
                <a:lnTo>
                  <a:pt x="0" y="5399341"/>
                </a:lnTo>
                <a:close/>
              </a:path>
            </a:pathLst>
          </a:custGeom>
          <a:solidFill>
            <a:srgbClr val="F1BA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7772400" cy="3042285"/>
          </a:xfrm>
          <a:custGeom>
            <a:avLst/>
            <a:gdLst/>
            <a:ahLst/>
            <a:cxnLst/>
            <a:rect l="l" t="t" r="r" b="b"/>
            <a:pathLst>
              <a:path w="7772400" h="3042285">
                <a:moveTo>
                  <a:pt x="0" y="3041777"/>
                </a:moveTo>
                <a:lnTo>
                  <a:pt x="7772400" y="3041777"/>
                </a:lnTo>
                <a:lnTo>
                  <a:pt x="7772400" y="0"/>
                </a:lnTo>
                <a:lnTo>
                  <a:pt x="0" y="0"/>
                </a:lnTo>
                <a:lnTo>
                  <a:pt x="0" y="3041777"/>
                </a:lnTo>
                <a:close/>
              </a:path>
            </a:pathLst>
          </a:custGeom>
          <a:solidFill>
            <a:srgbClr val="F1BAC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92421" y="263525"/>
            <a:ext cx="3107918" cy="2977502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31537" y="376673"/>
            <a:ext cx="3197348" cy="1118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13975" y="457381"/>
            <a:ext cx="566420" cy="887094"/>
          </a:xfrm>
          <a:custGeom>
            <a:avLst/>
            <a:gdLst/>
            <a:ahLst/>
            <a:cxnLst/>
            <a:rect l="l" t="t" r="r" b="b"/>
            <a:pathLst>
              <a:path w="566419" h="887094">
                <a:moveTo>
                  <a:pt x="279047" y="0"/>
                </a:moveTo>
                <a:lnTo>
                  <a:pt x="217982" y="4499"/>
                </a:lnTo>
                <a:lnTo>
                  <a:pt x="165125" y="17209"/>
                </a:lnTo>
                <a:lnTo>
                  <a:pt x="120204" y="36941"/>
                </a:lnTo>
                <a:lnTo>
                  <a:pt x="82945" y="62512"/>
                </a:lnTo>
                <a:lnTo>
                  <a:pt x="53074" y="92734"/>
                </a:lnTo>
                <a:lnTo>
                  <a:pt x="30317" y="126422"/>
                </a:lnTo>
                <a:lnTo>
                  <a:pt x="14401" y="162390"/>
                </a:lnTo>
                <a:lnTo>
                  <a:pt x="5052" y="199452"/>
                </a:lnTo>
                <a:lnTo>
                  <a:pt x="1997" y="236423"/>
                </a:lnTo>
                <a:lnTo>
                  <a:pt x="7196" y="287645"/>
                </a:lnTo>
                <a:lnTo>
                  <a:pt x="21891" y="332692"/>
                </a:lnTo>
                <a:lnTo>
                  <a:pt x="44724" y="372083"/>
                </a:lnTo>
                <a:lnTo>
                  <a:pt x="74339" y="406338"/>
                </a:lnTo>
                <a:lnTo>
                  <a:pt x="109380" y="435976"/>
                </a:lnTo>
                <a:lnTo>
                  <a:pt x="148490" y="461517"/>
                </a:lnTo>
                <a:lnTo>
                  <a:pt x="190313" y="483480"/>
                </a:lnTo>
                <a:lnTo>
                  <a:pt x="233492" y="502386"/>
                </a:lnTo>
                <a:lnTo>
                  <a:pt x="289472" y="527797"/>
                </a:lnTo>
                <a:lnTo>
                  <a:pt x="333217" y="554391"/>
                </a:lnTo>
                <a:lnTo>
                  <a:pt x="364611" y="583054"/>
                </a:lnTo>
                <a:lnTo>
                  <a:pt x="383533" y="614674"/>
                </a:lnTo>
                <a:lnTo>
                  <a:pt x="389867" y="650138"/>
                </a:lnTo>
                <a:lnTo>
                  <a:pt x="381362" y="687290"/>
                </a:lnTo>
                <a:lnTo>
                  <a:pt x="357849" y="717402"/>
                </a:lnTo>
                <a:lnTo>
                  <a:pt x="322332" y="737586"/>
                </a:lnTo>
                <a:lnTo>
                  <a:pt x="277815" y="744956"/>
                </a:lnTo>
                <a:lnTo>
                  <a:pt x="222098" y="738395"/>
                </a:lnTo>
                <a:lnTo>
                  <a:pt x="173769" y="721096"/>
                </a:lnTo>
                <a:lnTo>
                  <a:pt x="130981" y="696639"/>
                </a:lnTo>
                <a:lnTo>
                  <a:pt x="91887" y="668604"/>
                </a:lnTo>
                <a:lnTo>
                  <a:pt x="82053" y="663895"/>
                </a:lnTo>
                <a:lnTo>
                  <a:pt x="5692" y="753567"/>
                </a:lnTo>
                <a:lnTo>
                  <a:pt x="0" y="775735"/>
                </a:lnTo>
                <a:lnTo>
                  <a:pt x="4135" y="783353"/>
                </a:lnTo>
                <a:lnTo>
                  <a:pt x="33543" y="808314"/>
                </a:lnTo>
                <a:lnTo>
                  <a:pt x="102506" y="850074"/>
                </a:lnTo>
                <a:lnTo>
                  <a:pt x="151490" y="868491"/>
                </a:lnTo>
                <a:lnTo>
                  <a:pt x="211283" y="881572"/>
                </a:lnTo>
                <a:lnTo>
                  <a:pt x="282743" y="886548"/>
                </a:lnTo>
                <a:lnTo>
                  <a:pt x="338179" y="882363"/>
                </a:lnTo>
                <a:lnTo>
                  <a:pt x="388498" y="870395"/>
                </a:lnTo>
                <a:lnTo>
                  <a:pt x="433324" y="851526"/>
                </a:lnTo>
                <a:lnTo>
                  <a:pt x="472283" y="826637"/>
                </a:lnTo>
                <a:lnTo>
                  <a:pt x="504999" y="796610"/>
                </a:lnTo>
                <a:lnTo>
                  <a:pt x="531098" y="762325"/>
                </a:lnTo>
                <a:lnTo>
                  <a:pt x="550205" y="724666"/>
                </a:lnTo>
                <a:lnTo>
                  <a:pt x="561944" y="684512"/>
                </a:lnTo>
                <a:lnTo>
                  <a:pt x="565940" y="642747"/>
                </a:lnTo>
                <a:lnTo>
                  <a:pt x="561047" y="592950"/>
                </a:lnTo>
                <a:lnTo>
                  <a:pt x="547227" y="549103"/>
                </a:lnTo>
                <a:lnTo>
                  <a:pt x="525765" y="510678"/>
                </a:lnTo>
                <a:lnTo>
                  <a:pt x="497950" y="477148"/>
                </a:lnTo>
                <a:lnTo>
                  <a:pt x="465067" y="447986"/>
                </a:lnTo>
                <a:lnTo>
                  <a:pt x="428404" y="422665"/>
                </a:lnTo>
                <a:lnTo>
                  <a:pt x="389247" y="400658"/>
                </a:lnTo>
                <a:lnTo>
                  <a:pt x="348883" y="381437"/>
                </a:lnTo>
                <a:lnTo>
                  <a:pt x="308600" y="364477"/>
                </a:lnTo>
                <a:lnTo>
                  <a:pt x="243822" y="333922"/>
                </a:lnTo>
                <a:lnTo>
                  <a:pt x="198550" y="301985"/>
                </a:lnTo>
                <a:lnTo>
                  <a:pt x="171978" y="266816"/>
                </a:lnTo>
                <a:lnTo>
                  <a:pt x="163299" y="226568"/>
                </a:lnTo>
                <a:lnTo>
                  <a:pt x="170361" y="193361"/>
                </a:lnTo>
                <a:lnTo>
                  <a:pt x="191160" y="165925"/>
                </a:lnTo>
                <a:lnTo>
                  <a:pt x="225118" y="147261"/>
                </a:lnTo>
                <a:lnTo>
                  <a:pt x="271656" y="140373"/>
                </a:lnTo>
                <a:lnTo>
                  <a:pt x="319527" y="146280"/>
                </a:lnTo>
                <a:lnTo>
                  <a:pt x="362778" y="161769"/>
                </a:lnTo>
                <a:lnTo>
                  <a:pt x="403258" y="183492"/>
                </a:lnTo>
                <a:lnTo>
                  <a:pt x="442814" y="208102"/>
                </a:lnTo>
                <a:lnTo>
                  <a:pt x="454394" y="212023"/>
                </a:lnTo>
                <a:lnTo>
                  <a:pt x="532691" y="123139"/>
                </a:lnTo>
                <a:lnTo>
                  <a:pt x="536907" y="112631"/>
                </a:lnTo>
                <a:lnTo>
                  <a:pt x="536851" y="100971"/>
                </a:lnTo>
                <a:lnTo>
                  <a:pt x="502302" y="66828"/>
                </a:lnTo>
                <a:lnTo>
                  <a:pt x="464159" y="45482"/>
                </a:lnTo>
                <a:lnTo>
                  <a:pt x="412896" y="23721"/>
                </a:lnTo>
                <a:lnTo>
                  <a:pt x="350521" y="6807"/>
                </a:lnTo>
                <a:lnTo>
                  <a:pt x="2790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513975" y="457381"/>
            <a:ext cx="566420" cy="887094"/>
          </a:xfrm>
          <a:custGeom>
            <a:avLst/>
            <a:gdLst/>
            <a:ahLst/>
            <a:cxnLst/>
            <a:rect l="l" t="t" r="r" b="b"/>
            <a:pathLst>
              <a:path w="566419" h="887094">
                <a:moveTo>
                  <a:pt x="11852" y="790511"/>
                </a:moveTo>
                <a:lnTo>
                  <a:pt x="4135" y="783353"/>
                </a:lnTo>
                <a:lnTo>
                  <a:pt x="0" y="775735"/>
                </a:lnTo>
                <a:lnTo>
                  <a:pt x="250" y="766269"/>
                </a:lnTo>
                <a:lnTo>
                  <a:pt x="5692" y="753567"/>
                </a:lnTo>
                <a:lnTo>
                  <a:pt x="50015" y="677227"/>
                </a:lnTo>
                <a:lnTo>
                  <a:pt x="59156" y="667398"/>
                </a:lnTo>
                <a:lnTo>
                  <a:pt x="70489" y="663224"/>
                </a:lnTo>
                <a:lnTo>
                  <a:pt x="82053" y="663895"/>
                </a:lnTo>
                <a:lnTo>
                  <a:pt x="91887" y="668604"/>
                </a:lnTo>
                <a:lnTo>
                  <a:pt x="130981" y="696639"/>
                </a:lnTo>
                <a:lnTo>
                  <a:pt x="173769" y="721096"/>
                </a:lnTo>
                <a:lnTo>
                  <a:pt x="222098" y="738395"/>
                </a:lnTo>
                <a:lnTo>
                  <a:pt x="277815" y="744956"/>
                </a:lnTo>
                <a:lnTo>
                  <a:pt x="322332" y="737586"/>
                </a:lnTo>
                <a:lnTo>
                  <a:pt x="357849" y="717402"/>
                </a:lnTo>
                <a:lnTo>
                  <a:pt x="381362" y="687290"/>
                </a:lnTo>
                <a:lnTo>
                  <a:pt x="389867" y="650138"/>
                </a:lnTo>
                <a:lnTo>
                  <a:pt x="383533" y="614674"/>
                </a:lnTo>
                <a:lnTo>
                  <a:pt x="333217" y="554391"/>
                </a:lnTo>
                <a:lnTo>
                  <a:pt x="289472" y="527797"/>
                </a:lnTo>
                <a:lnTo>
                  <a:pt x="233492" y="502386"/>
                </a:lnTo>
                <a:lnTo>
                  <a:pt x="190313" y="483480"/>
                </a:lnTo>
                <a:lnTo>
                  <a:pt x="148490" y="461517"/>
                </a:lnTo>
                <a:lnTo>
                  <a:pt x="109380" y="435976"/>
                </a:lnTo>
                <a:lnTo>
                  <a:pt x="74339" y="406338"/>
                </a:lnTo>
                <a:lnTo>
                  <a:pt x="44724" y="372083"/>
                </a:lnTo>
                <a:lnTo>
                  <a:pt x="21891" y="332692"/>
                </a:lnTo>
                <a:lnTo>
                  <a:pt x="7196" y="287645"/>
                </a:lnTo>
                <a:lnTo>
                  <a:pt x="1997" y="236423"/>
                </a:lnTo>
                <a:lnTo>
                  <a:pt x="5052" y="199452"/>
                </a:lnTo>
                <a:lnTo>
                  <a:pt x="14401" y="162390"/>
                </a:lnTo>
                <a:lnTo>
                  <a:pt x="30317" y="126422"/>
                </a:lnTo>
                <a:lnTo>
                  <a:pt x="53074" y="92734"/>
                </a:lnTo>
                <a:lnTo>
                  <a:pt x="82945" y="62512"/>
                </a:lnTo>
                <a:lnTo>
                  <a:pt x="120204" y="36941"/>
                </a:lnTo>
                <a:lnTo>
                  <a:pt x="165125" y="17209"/>
                </a:lnTo>
                <a:lnTo>
                  <a:pt x="217982" y="4499"/>
                </a:lnTo>
                <a:lnTo>
                  <a:pt x="279047" y="0"/>
                </a:lnTo>
                <a:lnTo>
                  <a:pt x="350521" y="6807"/>
                </a:lnTo>
                <a:lnTo>
                  <a:pt x="412896" y="23721"/>
                </a:lnTo>
                <a:lnTo>
                  <a:pt x="464159" y="45482"/>
                </a:lnTo>
                <a:lnTo>
                  <a:pt x="502302" y="66828"/>
                </a:lnTo>
                <a:lnTo>
                  <a:pt x="532870" y="90235"/>
                </a:lnTo>
                <a:lnTo>
                  <a:pt x="536907" y="112631"/>
                </a:lnTo>
                <a:lnTo>
                  <a:pt x="532691" y="123139"/>
                </a:lnTo>
                <a:lnTo>
                  <a:pt x="485905" y="193319"/>
                </a:lnTo>
                <a:lnTo>
                  <a:pt x="442814" y="208102"/>
                </a:lnTo>
                <a:lnTo>
                  <a:pt x="403258" y="183492"/>
                </a:lnTo>
                <a:lnTo>
                  <a:pt x="362778" y="161769"/>
                </a:lnTo>
                <a:lnTo>
                  <a:pt x="319527" y="146280"/>
                </a:lnTo>
                <a:lnTo>
                  <a:pt x="271656" y="140373"/>
                </a:lnTo>
                <a:lnTo>
                  <a:pt x="225118" y="147261"/>
                </a:lnTo>
                <a:lnTo>
                  <a:pt x="191160" y="165925"/>
                </a:lnTo>
                <a:lnTo>
                  <a:pt x="170361" y="193361"/>
                </a:lnTo>
                <a:lnTo>
                  <a:pt x="163299" y="226568"/>
                </a:lnTo>
                <a:lnTo>
                  <a:pt x="171978" y="266816"/>
                </a:lnTo>
                <a:lnTo>
                  <a:pt x="198550" y="301985"/>
                </a:lnTo>
                <a:lnTo>
                  <a:pt x="243822" y="333922"/>
                </a:lnTo>
                <a:lnTo>
                  <a:pt x="308600" y="364477"/>
                </a:lnTo>
                <a:lnTo>
                  <a:pt x="348883" y="381437"/>
                </a:lnTo>
                <a:lnTo>
                  <a:pt x="389247" y="400658"/>
                </a:lnTo>
                <a:lnTo>
                  <a:pt x="428404" y="422665"/>
                </a:lnTo>
                <a:lnTo>
                  <a:pt x="465067" y="447986"/>
                </a:lnTo>
                <a:lnTo>
                  <a:pt x="497950" y="477148"/>
                </a:lnTo>
                <a:lnTo>
                  <a:pt x="525765" y="510678"/>
                </a:lnTo>
                <a:lnTo>
                  <a:pt x="547227" y="549103"/>
                </a:lnTo>
                <a:lnTo>
                  <a:pt x="561047" y="592950"/>
                </a:lnTo>
                <a:lnTo>
                  <a:pt x="565940" y="642747"/>
                </a:lnTo>
                <a:lnTo>
                  <a:pt x="561944" y="684512"/>
                </a:lnTo>
                <a:lnTo>
                  <a:pt x="550205" y="724666"/>
                </a:lnTo>
                <a:lnTo>
                  <a:pt x="531098" y="762325"/>
                </a:lnTo>
                <a:lnTo>
                  <a:pt x="504999" y="796610"/>
                </a:lnTo>
                <a:lnTo>
                  <a:pt x="472283" y="826637"/>
                </a:lnTo>
                <a:lnTo>
                  <a:pt x="433324" y="851526"/>
                </a:lnTo>
                <a:lnTo>
                  <a:pt x="388498" y="870395"/>
                </a:lnTo>
                <a:lnTo>
                  <a:pt x="338179" y="882363"/>
                </a:lnTo>
                <a:lnTo>
                  <a:pt x="282743" y="886548"/>
                </a:lnTo>
                <a:lnTo>
                  <a:pt x="211283" y="881572"/>
                </a:lnTo>
                <a:lnTo>
                  <a:pt x="151490" y="868491"/>
                </a:lnTo>
                <a:lnTo>
                  <a:pt x="102506" y="850074"/>
                </a:lnTo>
                <a:lnTo>
                  <a:pt x="63476" y="829092"/>
                </a:lnTo>
                <a:lnTo>
                  <a:pt x="33543" y="808314"/>
                </a:lnTo>
                <a:lnTo>
                  <a:pt x="11852" y="790511"/>
                </a:lnTo>
                <a:close/>
              </a:path>
            </a:pathLst>
          </a:custGeom>
          <a:ln w="2258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143991" y="578053"/>
            <a:ext cx="417195" cy="767715"/>
          </a:xfrm>
          <a:custGeom>
            <a:avLst/>
            <a:gdLst/>
            <a:ahLst/>
            <a:cxnLst/>
            <a:rect l="l" t="t" r="r" b="b"/>
            <a:pathLst>
              <a:path w="417194" h="767715">
                <a:moveTo>
                  <a:pt x="209321" y="0"/>
                </a:moveTo>
                <a:lnTo>
                  <a:pt x="108356" y="0"/>
                </a:lnTo>
                <a:lnTo>
                  <a:pt x="98412" y="2153"/>
                </a:lnTo>
                <a:lnTo>
                  <a:pt x="89735" y="8001"/>
                </a:lnTo>
                <a:lnTo>
                  <a:pt x="83596" y="16619"/>
                </a:lnTo>
                <a:lnTo>
                  <a:pt x="81267" y="27089"/>
                </a:lnTo>
                <a:lnTo>
                  <a:pt x="81267" y="184696"/>
                </a:lnTo>
                <a:lnTo>
                  <a:pt x="25857" y="184696"/>
                </a:lnTo>
                <a:lnTo>
                  <a:pt x="15585" y="186678"/>
                </a:lnTo>
                <a:lnTo>
                  <a:pt x="7389" y="192239"/>
                </a:lnTo>
                <a:lnTo>
                  <a:pt x="1963" y="200801"/>
                </a:lnTo>
                <a:lnTo>
                  <a:pt x="0" y="211785"/>
                </a:lnTo>
                <a:lnTo>
                  <a:pt x="0" y="295516"/>
                </a:lnTo>
                <a:lnTo>
                  <a:pt x="1963" y="305465"/>
                </a:lnTo>
                <a:lnTo>
                  <a:pt x="7389" y="314142"/>
                </a:lnTo>
                <a:lnTo>
                  <a:pt x="15585" y="320278"/>
                </a:lnTo>
                <a:lnTo>
                  <a:pt x="25857" y="322605"/>
                </a:lnTo>
                <a:lnTo>
                  <a:pt x="81267" y="322605"/>
                </a:lnTo>
                <a:lnTo>
                  <a:pt x="81267" y="583641"/>
                </a:lnTo>
                <a:lnTo>
                  <a:pt x="84226" y="631437"/>
                </a:lnTo>
                <a:lnTo>
                  <a:pt x="94265" y="674989"/>
                </a:lnTo>
                <a:lnTo>
                  <a:pt x="113128" y="712316"/>
                </a:lnTo>
                <a:lnTo>
                  <a:pt x="142560" y="741432"/>
                </a:lnTo>
                <a:lnTo>
                  <a:pt x="184304" y="760356"/>
                </a:lnTo>
                <a:lnTo>
                  <a:pt x="240106" y="767105"/>
                </a:lnTo>
                <a:lnTo>
                  <a:pt x="287282" y="762892"/>
                </a:lnTo>
                <a:lnTo>
                  <a:pt x="334919" y="752792"/>
                </a:lnTo>
                <a:lnTo>
                  <a:pt x="375167" y="740616"/>
                </a:lnTo>
                <a:lnTo>
                  <a:pt x="414651" y="716321"/>
                </a:lnTo>
                <a:lnTo>
                  <a:pt x="417154" y="707317"/>
                </a:lnTo>
                <a:lnTo>
                  <a:pt x="416191" y="696925"/>
                </a:lnTo>
                <a:lnTo>
                  <a:pt x="400177" y="621817"/>
                </a:lnTo>
                <a:lnTo>
                  <a:pt x="351931" y="612000"/>
                </a:lnTo>
                <a:lnTo>
                  <a:pt x="328766" y="618121"/>
                </a:lnTo>
                <a:lnTo>
                  <a:pt x="303756" y="623318"/>
                </a:lnTo>
                <a:lnTo>
                  <a:pt x="281978" y="625513"/>
                </a:lnTo>
                <a:lnTo>
                  <a:pt x="262719" y="623569"/>
                </a:lnTo>
                <a:lnTo>
                  <a:pt x="247964" y="616431"/>
                </a:lnTo>
                <a:lnTo>
                  <a:pt x="238519" y="602136"/>
                </a:lnTo>
                <a:lnTo>
                  <a:pt x="235191" y="578726"/>
                </a:lnTo>
                <a:lnTo>
                  <a:pt x="235191" y="322605"/>
                </a:lnTo>
                <a:lnTo>
                  <a:pt x="368173" y="322605"/>
                </a:lnTo>
                <a:lnTo>
                  <a:pt x="378636" y="320278"/>
                </a:lnTo>
                <a:lnTo>
                  <a:pt x="387256" y="314142"/>
                </a:lnTo>
                <a:lnTo>
                  <a:pt x="393106" y="305465"/>
                </a:lnTo>
                <a:lnTo>
                  <a:pt x="395262" y="295516"/>
                </a:lnTo>
                <a:lnTo>
                  <a:pt x="395262" y="211785"/>
                </a:lnTo>
                <a:lnTo>
                  <a:pt x="393106" y="200801"/>
                </a:lnTo>
                <a:lnTo>
                  <a:pt x="387256" y="192239"/>
                </a:lnTo>
                <a:lnTo>
                  <a:pt x="378636" y="186678"/>
                </a:lnTo>
                <a:lnTo>
                  <a:pt x="368173" y="184696"/>
                </a:lnTo>
                <a:lnTo>
                  <a:pt x="235191" y="184696"/>
                </a:lnTo>
                <a:lnTo>
                  <a:pt x="235191" y="27089"/>
                </a:lnTo>
                <a:lnTo>
                  <a:pt x="233227" y="16619"/>
                </a:lnTo>
                <a:lnTo>
                  <a:pt x="227799" y="8001"/>
                </a:lnTo>
                <a:lnTo>
                  <a:pt x="219600" y="2153"/>
                </a:lnTo>
                <a:lnTo>
                  <a:pt x="2093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143991" y="578053"/>
            <a:ext cx="417195" cy="767715"/>
          </a:xfrm>
          <a:custGeom>
            <a:avLst/>
            <a:gdLst/>
            <a:ahLst/>
            <a:cxnLst/>
            <a:rect l="l" t="t" r="r" b="b"/>
            <a:pathLst>
              <a:path w="417194" h="767715">
                <a:moveTo>
                  <a:pt x="81267" y="322605"/>
                </a:moveTo>
                <a:lnTo>
                  <a:pt x="25857" y="322605"/>
                </a:lnTo>
                <a:lnTo>
                  <a:pt x="15585" y="320278"/>
                </a:lnTo>
                <a:lnTo>
                  <a:pt x="7389" y="314142"/>
                </a:lnTo>
                <a:lnTo>
                  <a:pt x="1963" y="305465"/>
                </a:lnTo>
                <a:lnTo>
                  <a:pt x="0" y="295516"/>
                </a:lnTo>
                <a:lnTo>
                  <a:pt x="0" y="211785"/>
                </a:lnTo>
                <a:lnTo>
                  <a:pt x="1963" y="200801"/>
                </a:lnTo>
                <a:lnTo>
                  <a:pt x="7389" y="192239"/>
                </a:lnTo>
                <a:lnTo>
                  <a:pt x="15585" y="186678"/>
                </a:lnTo>
                <a:lnTo>
                  <a:pt x="25857" y="184696"/>
                </a:lnTo>
                <a:lnTo>
                  <a:pt x="81267" y="184696"/>
                </a:lnTo>
                <a:lnTo>
                  <a:pt x="81267" y="27089"/>
                </a:lnTo>
                <a:lnTo>
                  <a:pt x="83596" y="16619"/>
                </a:lnTo>
                <a:lnTo>
                  <a:pt x="89735" y="8001"/>
                </a:lnTo>
                <a:lnTo>
                  <a:pt x="98412" y="2153"/>
                </a:lnTo>
                <a:lnTo>
                  <a:pt x="108356" y="0"/>
                </a:lnTo>
                <a:lnTo>
                  <a:pt x="209321" y="0"/>
                </a:lnTo>
                <a:lnTo>
                  <a:pt x="219600" y="2153"/>
                </a:lnTo>
                <a:lnTo>
                  <a:pt x="227799" y="8001"/>
                </a:lnTo>
                <a:lnTo>
                  <a:pt x="233227" y="16619"/>
                </a:lnTo>
                <a:lnTo>
                  <a:pt x="235191" y="27089"/>
                </a:lnTo>
                <a:lnTo>
                  <a:pt x="235191" y="184696"/>
                </a:lnTo>
                <a:lnTo>
                  <a:pt x="368173" y="184696"/>
                </a:lnTo>
                <a:lnTo>
                  <a:pt x="378636" y="186678"/>
                </a:lnTo>
                <a:lnTo>
                  <a:pt x="387256" y="192239"/>
                </a:lnTo>
                <a:lnTo>
                  <a:pt x="393106" y="200801"/>
                </a:lnTo>
                <a:lnTo>
                  <a:pt x="395262" y="211785"/>
                </a:lnTo>
                <a:lnTo>
                  <a:pt x="395262" y="295516"/>
                </a:lnTo>
                <a:lnTo>
                  <a:pt x="393106" y="305465"/>
                </a:lnTo>
                <a:lnTo>
                  <a:pt x="387256" y="314142"/>
                </a:lnTo>
                <a:lnTo>
                  <a:pt x="378636" y="320278"/>
                </a:lnTo>
                <a:lnTo>
                  <a:pt x="368173" y="322605"/>
                </a:lnTo>
                <a:lnTo>
                  <a:pt x="235191" y="322605"/>
                </a:lnTo>
                <a:lnTo>
                  <a:pt x="235191" y="578726"/>
                </a:lnTo>
                <a:lnTo>
                  <a:pt x="238519" y="602136"/>
                </a:lnTo>
                <a:lnTo>
                  <a:pt x="247964" y="616431"/>
                </a:lnTo>
                <a:lnTo>
                  <a:pt x="262719" y="623569"/>
                </a:lnTo>
                <a:lnTo>
                  <a:pt x="281978" y="625513"/>
                </a:lnTo>
                <a:lnTo>
                  <a:pt x="303756" y="623318"/>
                </a:lnTo>
                <a:lnTo>
                  <a:pt x="328766" y="618121"/>
                </a:lnTo>
                <a:lnTo>
                  <a:pt x="351931" y="612000"/>
                </a:lnTo>
                <a:lnTo>
                  <a:pt x="368173" y="607034"/>
                </a:lnTo>
                <a:lnTo>
                  <a:pt x="379577" y="604847"/>
                </a:lnTo>
                <a:lnTo>
                  <a:pt x="416191" y="696925"/>
                </a:lnTo>
                <a:lnTo>
                  <a:pt x="417154" y="707317"/>
                </a:lnTo>
                <a:lnTo>
                  <a:pt x="414651" y="716321"/>
                </a:lnTo>
                <a:lnTo>
                  <a:pt x="375167" y="740616"/>
                </a:lnTo>
                <a:lnTo>
                  <a:pt x="334919" y="752792"/>
                </a:lnTo>
                <a:lnTo>
                  <a:pt x="287282" y="762892"/>
                </a:lnTo>
                <a:lnTo>
                  <a:pt x="240106" y="767105"/>
                </a:lnTo>
                <a:lnTo>
                  <a:pt x="184304" y="760356"/>
                </a:lnTo>
                <a:lnTo>
                  <a:pt x="142560" y="741432"/>
                </a:lnTo>
                <a:lnTo>
                  <a:pt x="113128" y="712316"/>
                </a:lnTo>
                <a:lnTo>
                  <a:pt x="94265" y="674989"/>
                </a:lnTo>
                <a:lnTo>
                  <a:pt x="84226" y="631437"/>
                </a:lnTo>
                <a:lnTo>
                  <a:pt x="81267" y="583641"/>
                </a:lnTo>
                <a:lnTo>
                  <a:pt x="81267" y="322605"/>
                </a:lnTo>
                <a:close/>
              </a:path>
            </a:pathLst>
          </a:custGeom>
          <a:ln w="2258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1627930" y="750441"/>
            <a:ext cx="480695" cy="594995"/>
          </a:xfrm>
          <a:custGeom>
            <a:avLst/>
            <a:gdLst/>
            <a:ahLst/>
            <a:cxnLst/>
            <a:rect l="l" t="t" r="r" b="b"/>
            <a:pathLst>
              <a:path w="480694" h="594994">
                <a:moveTo>
                  <a:pt x="226555" y="221640"/>
                </a:moveTo>
                <a:lnTo>
                  <a:pt x="168646" y="226231"/>
                </a:lnTo>
                <a:lnTo>
                  <a:pt x="118642" y="239373"/>
                </a:lnTo>
                <a:lnTo>
                  <a:pt x="76907" y="260119"/>
                </a:lnTo>
                <a:lnTo>
                  <a:pt x="43810" y="287519"/>
                </a:lnTo>
                <a:lnTo>
                  <a:pt x="19715" y="320628"/>
                </a:lnTo>
                <a:lnTo>
                  <a:pt x="4989" y="358496"/>
                </a:lnTo>
                <a:lnTo>
                  <a:pt x="0" y="400177"/>
                </a:lnTo>
                <a:lnTo>
                  <a:pt x="4695" y="449334"/>
                </a:lnTo>
                <a:lnTo>
                  <a:pt x="18265" y="492053"/>
                </a:lnTo>
                <a:lnTo>
                  <a:pt x="39933" y="527924"/>
                </a:lnTo>
                <a:lnTo>
                  <a:pt x="68925" y="556536"/>
                </a:lnTo>
                <a:lnTo>
                  <a:pt x="104464" y="577481"/>
                </a:lnTo>
                <a:lnTo>
                  <a:pt x="145777" y="590348"/>
                </a:lnTo>
                <a:lnTo>
                  <a:pt x="192087" y="594728"/>
                </a:lnTo>
                <a:lnTo>
                  <a:pt x="252705" y="588070"/>
                </a:lnTo>
                <a:lnTo>
                  <a:pt x="302129" y="571023"/>
                </a:lnTo>
                <a:lnTo>
                  <a:pt x="341166" y="547976"/>
                </a:lnTo>
                <a:lnTo>
                  <a:pt x="370624" y="523316"/>
                </a:lnTo>
                <a:lnTo>
                  <a:pt x="480212" y="523316"/>
                </a:lnTo>
                <a:lnTo>
                  <a:pt x="480212" y="480212"/>
                </a:lnTo>
                <a:lnTo>
                  <a:pt x="230250" y="480212"/>
                </a:lnTo>
                <a:lnTo>
                  <a:pt x="195023" y="474459"/>
                </a:lnTo>
                <a:lnTo>
                  <a:pt x="169146" y="458201"/>
                </a:lnTo>
                <a:lnTo>
                  <a:pt x="153196" y="432940"/>
                </a:lnTo>
                <a:lnTo>
                  <a:pt x="147751" y="400177"/>
                </a:lnTo>
                <a:lnTo>
                  <a:pt x="154351" y="366181"/>
                </a:lnTo>
                <a:lnTo>
                  <a:pt x="173766" y="340612"/>
                </a:lnTo>
                <a:lnTo>
                  <a:pt x="205417" y="324508"/>
                </a:lnTo>
                <a:lnTo>
                  <a:pt x="248729" y="318909"/>
                </a:lnTo>
                <a:lnTo>
                  <a:pt x="480212" y="318909"/>
                </a:lnTo>
                <a:lnTo>
                  <a:pt x="480212" y="247497"/>
                </a:lnTo>
                <a:lnTo>
                  <a:pt x="479910" y="237642"/>
                </a:lnTo>
                <a:lnTo>
                  <a:pt x="336143" y="237642"/>
                </a:lnTo>
                <a:lnTo>
                  <a:pt x="327158" y="235142"/>
                </a:lnTo>
                <a:lnTo>
                  <a:pt x="303052" y="229641"/>
                </a:lnTo>
                <a:lnTo>
                  <a:pt x="268094" y="224140"/>
                </a:lnTo>
                <a:lnTo>
                  <a:pt x="226555" y="221640"/>
                </a:lnTo>
                <a:close/>
              </a:path>
              <a:path w="480694" h="594994">
                <a:moveTo>
                  <a:pt x="480212" y="523316"/>
                </a:moveTo>
                <a:lnTo>
                  <a:pt x="370624" y="523316"/>
                </a:lnTo>
                <a:lnTo>
                  <a:pt x="386626" y="561479"/>
                </a:lnTo>
                <a:lnTo>
                  <a:pt x="392207" y="571308"/>
                </a:lnTo>
                <a:lnTo>
                  <a:pt x="398019" y="577329"/>
                </a:lnTo>
                <a:lnTo>
                  <a:pt x="404290" y="580349"/>
                </a:lnTo>
                <a:lnTo>
                  <a:pt x="411251" y="581177"/>
                </a:lnTo>
                <a:lnTo>
                  <a:pt x="453123" y="581177"/>
                </a:lnTo>
                <a:lnTo>
                  <a:pt x="463587" y="579021"/>
                </a:lnTo>
                <a:lnTo>
                  <a:pt x="472206" y="573171"/>
                </a:lnTo>
                <a:lnTo>
                  <a:pt x="478056" y="564552"/>
                </a:lnTo>
                <a:lnTo>
                  <a:pt x="480212" y="554088"/>
                </a:lnTo>
                <a:lnTo>
                  <a:pt x="480212" y="523316"/>
                </a:lnTo>
                <a:close/>
              </a:path>
              <a:path w="480694" h="594994">
                <a:moveTo>
                  <a:pt x="480212" y="318909"/>
                </a:moveTo>
                <a:lnTo>
                  <a:pt x="248729" y="318909"/>
                </a:lnTo>
                <a:lnTo>
                  <a:pt x="275662" y="319178"/>
                </a:lnTo>
                <a:lnTo>
                  <a:pt x="293360" y="321063"/>
                </a:lnTo>
                <a:lnTo>
                  <a:pt x="309672" y="326180"/>
                </a:lnTo>
                <a:lnTo>
                  <a:pt x="332447" y="336143"/>
                </a:lnTo>
                <a:lnTo>
                  <a:pt x="332447" y="419874"/>
                </a:lnTo>
                <a:lnTo>
                  <a:pt x="320460" y="438132"/>
                </a:lnTo>
                <a:lnTo>
                  <a:pt x="297508" y="457892"/>
                </a:lnTo>
                <a:lnTo>
                  <a:pt x="266477" y="473727"/>
                </a:lnTo>
                <a:lnTo>
                  <a:pt x="230250" y="480212"/>
                </a:lnTo>
                <a:lnTo>
                  <a:pt x="480212" y="480212"/>
                </a:lnTo>
                <a:lnTo>
                  <a:pt x="480212" y="318909"/>
                </a:lnTo>
                <a:close/>
              </a:path>
              <a:path w="480694" h="594994">
                <a:moveTo>
                  <a:pt x="467983" y="130517"/>
                </a:moveTo>
                <a:lnTo>
                  <a:pt x="257340" y="130517"/>
                </a:lnTo>
                <a:lnTo>
                  <a:pt x="295454" y="137040"/>
                </a:lnTo>
                <a:lnTo>
                  <a:pt x="320292" y="156838"/>
                </a:lnTo>
                <a:lnTo>
                  <a:pt x="333354" y="190257"/>
                </a:lnTo>
                <a:lnTo>
                  <a:pt x="336143" y="237642"/>
                </a:lnTo>
                <a:lnTo>
                  <a:pt x="479910" y="237642"/>
                </a:lnTo>
                <a:lnTo>
                  <a:pt x="478702" y="198145"/>
                </a:lnTo>
                <a:lnTo>
                  <a:pt x="473604" y="153690"/>
                </a:lnTo>
                <a:lnTo>
                  <a:pt x="467983" y="130517"/>
                </a:lnTo>
                <a:close/>
              </a:path>
              <a:path w="480694" h="594994">
                <a:moveTo>
                  <a:pt x="265963" y="0"/>
                </a:moveTo>
                <a:lnTo>
                  <a:pt x="198333" y="3732"/>
                </a:lnTo>
                <a:lnTo>
                  <a:pt x="138669" y="12311"/>
                </a:lnTo>
                <a:lnTo>
                  <a:pt x="94015" y="21811"/>
                </a:lnTo>
                <a:lnTo>
                  <a:pt x="55711" y="39085"/>
                </a:lnTo>
                <a:lnTo>
                  <a:pt x="52020" y="49091"/>
                </a:lnTo>
                <a:lnTo>
                  <a:pt x="52946" y="62788"/>
                </a:lnTo>
                <a:lnTo>
                  <a:pt x="65252" y="126822"/>
                </a:lnTo>
                <a:lnTo>
                  <a:pt x="68697" y="138806"/>
                </a:lnTo>
                <a:lnTo>
                  <a:pt x="75260" y="147907"/>
                </a:lnTo>
                <a:lnTo>
                  <a:pt x="84822" y="152621"/>
                </a:lnTo>
                <a:lnTo>
                  <a:pt x="97269" y="151447"/>
                </a:lnTo>
                <a:lnTo>
                  <a:pt x="129034" y="144019"/>
                </a:lnTo>
                <a:lnTo>
                  <a:pt x="170380" y="137287"/>
                </a:lnTo>
                <a:lnTo>
                  <a:pt x="215187" y="132402"/>
                </a:lnTo>
                <a:lnTo>
                  <a:pt x="257340" y="130517"/>
                </a:lnTo>
                <a:lnTo>
                  <a:pt x="467983" y="130517"/>
                </a:lnTo>
                <a:lnTo>
                  <a:pt x="464067" y="114373"/>
                </a:lnTo>
                <a:lnTo>
                  <a:pt x="428272" y="52128"/>
                </a:lnTo>
                <a:lnTo>
                  <a:pt x="364507" y="13356"/>
                </a:lnTo>
                <a:lnTo>
                  <a:pt x="320008" y="3379"/>
                </a:lnTo>
                <a:lnTo>
                  <a:pt x="2659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5" name="bg object 2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64391" y="1058061"/>
            <a:ext cx="207276" cy="183883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1627930" y="750441"/>
            <a:ext cx="480695" cy="594995"/>
          </a:xfrm>
          <a:custGeom>
            <a:avLst/>
            <a:gdLst/>
            <a:ahLst/>
            <a:cxnLst/>
            <a:rect l="l" t="t" r="r" b="b"/>
            <a:pathLst>
              <a:path w="480694" h="594994">
                <a:moveTo>
                  <a:pt x="226555" y="221640"/>
                </a:moveTo>
                <a:lnTo>
                  <a:pt x="268094" y="224140"/>
                </a:lnTo>
                <a:lnTo>
                  <a:pt x="303052" y="229641"/>
                </a:lnTo>
                <a:lnTo>
                  <a:pt x="327158" y="235142"/>
                </a:lnTo>
                <a:lnTo>
                  <a:pt x="336143" y="237642"/>
                </a:lnTo>
                <a:lnTo>
                  <a:pt x="333354" y="190257"/>
                </a:lnTo>
                <a:lnTo>
                  <a:pt x="320292" y="156838"/>
                </a:lnTo>
                <a:lnTo>
                  <a:pt x="295454" y="137040"/>
                </a:lnTo>
                <a:lnTo>
                  <a:pt x="257340" y="130517"/>
                </a:lnTo>
                <a:lnTo>
                  <a:pt x="215187" y="132402"/>
                </a:lnTo>
                <a:lnTo>
                  <a:pt x="170380" y="137287"/>
                </a:lnTo>
                <a:lnTo>
                  <a:pt x="129034" y="144019"/>
                </a:lnTo>
                <a:lnTo>
                  <a:pt x="97269" y="151447"/>
                </a:lnTo>
                <a:lnTo>
                  <a:pt x="84822" y="152621"/>
                </a:lnTo>
                <a:lnTo>
                  <a:pt x="52946" y="62788"/>
                </a:lnTo>
                <a:lnTo>
                  <a:pt x="52020" y="49091"/>
                </a:lnTo>
                <a:lnTo>
                  <a:pt x="55711" y="39085"/>
                </a:lnTo>
                <a:lnTo>
                  <a:pt x="94015" y="21811"/>
                </a:lnTo>
                <a:lnTo>
                  <a:pt x="138669" y="12311"/>
                </a:lnTo>
                <a:lnTo>
                  <a:pt x="198333" y="3732"/>
                </a:lnTo>
                <a:lnTo>
                  <a:pt x="265963" y="0"/>
                </a:lnTo>
                <a:lnTo>
                  <a:pt x="320008" y="3379"/>
                </a:lnTo>
                <a:lnTo>
                  <a:pt x="364507" y="13356"/>
                </a:lnTo>
                <a:lnTo>
                  <a:pt x="400311" y="29686"/>
                </a:lnTo>
                <a:lnTo>
                  <a:pt x="449240" y="80438"/>
                </a:lnTo>
                <a:lnTo>
                  <a:pt x="473604" y="153690"/>
                </a:lnTo>
                <a:lnTo>
                  <a:pt x="478702" y="198145"/>
                </a:lnTo>
                <a:lnTo>
                  <a:pt x="480212" y="247497"/>
                </a:lnTo>
                <a:lnTo>
                  <a:pt x="480212" y="554088"/>
                </a:lnTo>
                <a:lnTo>
                  <a:pt x="478056" y="564552"/>
                </a:lnTo>
                <a:lnTo>
                  <a:pt x="472206" y="573171"/>
                </a:lnTo>
                <a:lnTo>
                  <a:pt x="463587" y="579021"/>
                </a:lnTo>
                <a:lnTo>
                  <a:pt x="453123" y="581177"/>
                </a:lnTo>
                <a:lnTo>
                  <a:pt x="411251" y="581177"/>
                </a:lnTo>
                <a:lnTo>
                  <a:pt x="370624" y="523316"/>
                </a:lnTo>
                <a:lnTo>
                  <a:pt x="341166" y="547976"/>
                </a:lnTo>
                <a:lnTo>
                  <a:pt x="302129" y="571023"/>
                </a:lnTo>
                <a:lnTo>
                  <a:pt x="252705" y="588070"/>
                </a:lnTo>
                <a:lnTo>
                  <a:pt x="192087" y="594728"/>
                </a:lnTo>
                <a:lnTo>
                  <a:pt x="145777" y="590348"/>
                </a:lnTo>
                <a:lnTo>
                  <a:pt x="104464" y="577481"/>
                </a:lnTo>
                <a:lnTo>
                  <a:pt x="68925" y="556536"/>
                </a:lnTo>
                <a:lnTo>
                  <a:pt x="39933" y="527924"/>
                </a:lnTo>
                <a:lnTo>
                  <a:pt x="18265" y="492053"/>
                </a:lnTo>
                <a:lnTo>
                  <a:pt x="4695" y="449334"/>
                </a:lnTo>
                <a:lnTo>
                  <a:pt x="0" y="400177"/>
                </a:lnTo>
                <a:lnTo>
                  <a:pt x="4989" y="358496"/>
                </a:lnTo>
                <a:lnTo>
                  <a:pt x="19715" y="320628"/>
                </a:lnTo>
                <a:lnTo>
                  <a:pt x="43810" y="287519"/>
                </a:lnTo>
                <a:lnTo>
                  <a:pt x="76907" y="260119"/>
                </a:lnTo>
                <a:lnTo>
                  <a:pt x="118642" y="239373"/>
                </a:lnTo>
                <a:lnTo>
                  <a:pt x="168646" y="226231"/>
                </a:lnTo>
                <a:lnTo>
                  <a:pt x="226555" y="221640"/>
                </a:lnTo>
                <a:close/>
              </a:path>
            </a:pathLst>
          </a:custGeom>
          <a:ln w="2258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2260847" y="750435"/>
            <a:ext cx="529590" cy="581660"/>
          </a:xfrm>
          <a:custGeom>
            <a:avLst/>
            <a:gdLst/>
            <a:ahLst/>
            <a:cxnLst/>
            <a:rect l="l" t="t" r="r" b="b"/>
            <a:pathLst>
              <a:path w="529589" h="581660">
                <a:moveTo>
                  <a:pt x="301675" y="0"/>
                </a:moveTo>
                <a:lnTo>
                  <a:pt x="229720" y="9600"/>
                </a:lnTo>
                <a:lnTo>
                  <a:pt x="176696" y="32477"/>
                </a:lnTo>
                <a:lnTo>
                  <a:pt x="140296" y="59739"/>
                </a:lnTo>
                <a:lnTo>
                  <a:pt x="118211" y="82499"/>
                </a:lnTo>
                <a:lnTo>
                  <a:pt x="97269" y="29552"/>
                </a:lnTo>
                <a:lnTo>
                  <a:pt x="93965" y="22188"/>
                </a:lnTo>
                <a:lnTo>
                  <a:pt x="89273" y="16783"/>
                </a:lnTo>
                <a:lnTo>
                  <a:pt x="82729" y="13454"/>
                </a:lnTo>
                <a:lnTo>
                  <a:pt x="73875" y="12318"/>
                </a:lnTo>
                <a:lnTo>
                  <a:pt x="27089" y="12318"/>
                </a:lnTo>
                <a:lnTo>
                  <a:pt x="17139" y="14299"/>
                </a:lnTo>
                <a:lnTo>
                  <a:pt x="8462" y="19858"/>
                </a:lnTo>
                <a:lnTo>
                  <a:pt x="2327" y="28419"/>
                </a:lnTo>
                <a:lnTo>
                  <a:pt x="0" y="39408"/>
                </a:lnTo>
                <a:lnTo>
                  <a:pt x="0" y="554100"/>
                </a:lnTo>
                <a:lnTo>
                  <a:pt x="2327" y="564564"/>
                </a:lnTo>
                <a:lnTo>
                  <a:pt x="8462" y="573184"/>
                </a:lnTo>
                <a:lnTo>
                  <a:pt x="17139" y="579034"/>
                </a:lnTo>
                <a:lnTo>
                  <a:pt x="27089" y="581190"/>
                </a:lnTo>
                <a:lnTo>
                  <a:pt x="118211" y="581190"/>
                </a:lnTo>
                <a:lnTo>
                  <a:pt x="135212" y="579900"/>
                </a:lnTo>
                <a:lnTo>
                  <a:pt x="146215" y="575494"/>
                </a:lnTo>
                <a:lnTo>
                  <a:pt x="152140" y="567163"/>
                </a:lnTo>
                <a:lnTo>
                  <a:pt x="153911" y="554100"/>
                </a:lnTo>
                <a:lnTo>
                  <a:pt x="153911" y="229031"/>
                </a:lnTo>
                <a:lnTo>
                  <a:pt x="168479" y="198553"/>
                </a:lnTo>
                <a:lnTo>
                  <a:pt x="192859" y="169924"/>
                </a:lnTo>
                <a:lnTo>
                  <a:pt x="228549" y="148684"/>
                </a:lnTo>
                <a:lnTo>
                  <a:pt x="277050" y="140373"/>
                </a:lnTo>
                <a:lnTo>
                  <a:pt x="321528" y="148645"/>
                </a:lnTo>
                <a:lnTo>
                  <a:pt x="352156" y="172385"/>
                </a:lnTo>
                <a:lnTo>
                  <a:pt x="369856" y="209976"/>
                </a:lnTo>
                <a:lnTo>
                  <a:pt x="375551" y="259803"/>
                </a:lnTo>
                <a:lnTo>
                  <a:pt x="375551" y="554100"/>
                </a:lnTo>
                <a:lnTo>
                  <a:pt x="377707" y="564564"/>
                </a:lnTo>
                <a:lnTo>
                  <a:pt x="383557" y="573184"/>
                </a:lnTo>
                <a:lnTo>
                  <a:pt x="392176" y="579034"/>
                </a:lnTo>
                <a:lnTo>
                  <a:pt x="402640" y="581190"/>
                </a:lnTo>
                <a:lnTo>
                  <a:pt x="502373" y="581190"/>
                </a:lnTo>
                <a:lnTo>
                  <a:pt x="512323" y="579034"/>
                </a:lnTo>
                <a:lnTo>
                  <a:pt x="521000" y="573184"/>
                </a:lnTo>
                <a:lnTo>
                  <a:pt x="527135" y="564564"/>
                </a:lnTo>
                <a:lnTo>
                  <a:pt x="529463" y="554100"/>
                </a:lnTo>
                <a:lnTo>
                  <a:pt x="529463" y="259803"/>
                </a:lnTo>
                <a:lnTo>
                  <a:pt x="527610" y="214575"/>
                </a:lnTo>
                <a:lnTo>
                  <a:pt x="521572" y="171403"/>
                </a:lnTo>
                <a:lnTo>
                  <a:pt x="510629" y="131159"/>
                </a:lnTo>
                <a:lnTo>
                  <a:pt x="494062" y="94715"/>
                </a:lnTo>
                <a:lnTo>
                  <a:pt x="471151" y="62942"/>
                </a:lnTo>
                <a:lnTo>
                  <a:pt x="441176" y="36712"/>
                </a:lnTo>
                <a:lnTo>
                  <a:pt x="403418" y="16898"/>
                </a:lnTo>
                <a:lnTo>
                  <a:pt x="357158" y="4369"/>
                </a:lnTo>
                <a:lnTo>
                  <a:pt x="3016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2260847" y="750435"/>
            <a:ext cx="529590" cy="581660"/>
          </a:xfrm>
          <a:custGeom>
            <a:avLst/>
            <a:gdLst/>
            <a:ahLst/>
            <a:cxnLst/>
            <a:rect l="l" t="t" r="r" b="b"/>
            <a:pathLst>
              <a:path w="529589" h="581660">
                <a:moveTo>
                  <a:pt x="0" y="39408"/>
                </a:moveTo>
                <a:lnTo>
                  <a:pt x="2327" y="28419"/>
                </a:lnTo>
                <a:lnTo>
                  <a:pt x="8462" y="19858"/>
                </a:lnTo>
                <a:lnTo>
                  <a:pt x="17139" y="14299"/>
                </a:lnTo>
                <a:lnTo>
                  <a:pt x="27089" y="12318"/>
                </a:lnTo>
                <a:lnTo>
                  <a:pt x="73875" y="12318"/>
                </a:lnTo>
                <a:lnTo>
                  <a:pt x="118211" y="82499"/>
                </a:lnTo>
                <a:lnTo>
                  <a:pt x="140296" y="59739"/>
                </a:lnTo>
                <a:lnTo>
                  <a:pt x="176696" y="32477"/>
                </a:lnTo>
                <a:lnTo>
                  <a:pt x="229720" y="9600"/>
                </a:lnTo>
                <a:lnTo>
                  <a:pt x="301675" y="0"/>
                </a:lnTo>
                <a:lnTo>
                  <a:pt x="357158" y="4369"/>
                </a:lnTo>
                <a:lnTo>
                  <a:pt x="403418" y="16898"/>
                </a:lnTo>
                <a:lnTo>
                  <a:pt x="441176" y="36712"/>
                </a:lnTo>
                <a:lnTo>
                  <a:pt x="471151" y="62942"/>
                </a:lnTo>
                <a:lnTo>
                  <a:pt x="494062" y="94715"/>
                </a:lnTo>
                <a:lnTo>
                  <a:pt x="510629" y="131159"/>
                </a:lnTo>
                <a:lnTo>
                  <a:pt x="521572" y="171403"/>
                </a:lnTo>
                <a:lnTo>
                  <a:pt x="527610" y="214575"/>
                </a:lnTo>
                <a:lnTo>
                  <a:pt x="529463" y="259803"/>
                </a:lnTo>
                <a:lnTo>
                  <a:pt x="529463" y="554100"/>
                </a:lnTo>
                <a:lnTo>
                  <a:pt x="527135" y="564564"/>
                </a:lnTo>
                <a:lnTo>
                  <a:pt x="521000" y="573184"/>
                </a:lnTo>
                <a:lnTo>
                  <a:pt x="512323" y="579034"/>
                </a:lnTo>
                <a:lnTo>
                  <a:pt x="502373" y="581190"/>
                </a:lnTo>
                <a:lnTo>
                  <a:pt x="402640" y="581190"/>
                </a:lnTo>
                <a:lnTo>
                  <a:pt x="375551" y="554100"/>
                </a:lnTo>
                <a:lnTo>
                  <a:pt x="375551" y="259803"/>
                </a:lnTo>
                <a:lnTo>
                  <a:pt x="369856" y="209976"/>
                </a:lnTo>
                <a:lnTo>
                  <a:pt x="352156" y="172385"/>
                </a:lnTo>
                <a:lnTo>
                  <a:pt x="321528" y="148645"/>
                </a:lnTo>
                <a:lnTo>
                  <a:pt x="277050" y="140373"/>
                </a:lnTo>
                <a:lnTo>
                  <a:pt x="228549" y="148684"/>
                </a:lnTo>
                <a:lnTo>
                  <a:pt x="192859" y="169924"/>
                </a:lnTo>
                <a:lnTo>
                  <a:pt x="168479" y="198553"/>
                </a:lnTo>
                <a:lnTo>
                  <a:pt x="153911" y="229031"/>
                </a:lnTo>
                <a:lnTo>
                  <a:pt x="153911" y="554100"/>
                </a:lnTo>
                <a:lnTo>
                  <a:pt x="152140" y="567163"/>
                </a:lnTo>
                <a:lnTo>
                  <a:pt x="146215" y="575494"/>
                </a:lnTo>
                <a:lnTo>
                  <a:pt x="135212" y="579900"/>
                </a:lnTo>
                <a:lnTo>
                  <a:pt x="118211" y="581190"/>
                </a:lnTo>
                <a:lnTo>
                  <a:pt x="27089" y="581190"/>
                </a:lnTo>
                <a:lnTo>
                  <a:pt x="17139" y="579034"/>
                </a:lnTo>
                <a:lnTo>
                  <a:pt x="8462" y="573184"/>
                </a:lnTo>
                <a:lnTo>
                  <a:pt x="2327" y="564564"/>
                </a:lnTo>
                <a:lnTo>
                  <a:pt x="0" y="554100"/>
                </a:lnTo>
                <a:lnTo>
                  <a:pt x="0" y="39408"/>
                </a:lnTo>
                <a:close/>
              </a:path>
            </a:pathLst>
          </a:custGeom>
          <a:ln w="2258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2907324" y="469698"/>
            <a:ext cx="572770" cy="875665"/>
          </a:xfrm>
          <a:custGeom>
            <a:avLst/>
            <a:gdLst/>
            <a:ahLst/>
            <a:cxnLst/>
            <a:rect l="l" t="t" r="r" b="b"/>
            <a:pathLst>
              <a:path w="572770" h="875665">
                <a:moveTo>
                  <a:pt x="281965" y="280746"/>
                </a:moveTo>
                <a:lnTo>
                  <a:pt x="232778" y="284566"/>
                </a:lnTo>
                <a:lnTo>
                  <a:pt x="187389" y="295649"/>
                </a:lnTo>
                <a:lnTo>
                  <a:pt x="146123" y="313425"/>
                </a:lnTo>
                <a:lnTo>
                  <a:pt x="109305" y="337326"/>
                </a:lnTo>
                <a:lnTo>
                  <a:pt x="77260" y="366782"/>
                </a:lnTo>
                <a:lnTo>
                  <a:pt x="50313" y="401224"/>
                </a:lnTo>
                <a:lnTo>
                  <a:pt x="28788" y="440084"/>
                </a:lnTo>
                <a:lnTo>
                  <a:pt x="13011" y="482793"/>
                </a:lnTo>
                <a:lnTo>
                  <a:pt x="3307" y="528782"/>
                </a:lnTo>
                <a:lnTo>
                  <a:pt x="0" y="577481"/>
                </a:lnTo>
                <a:lnTo>
                  <a:pt x="3430" y="627715"/>
                </a:lnTo>
                <a:lnTo>
                  <a:pt x="13407" y="674669"/>
                </a:lnTo>
                <a:lnTo>
                  <a:pt x="29456" y="717869"/>
                </a:lnTo>
                <a:lnTo>
                  <a:pt x="51106" y="756843"/>
                </a:lnTo>
                <a:lnTo>
                  <a:pt x="77882" y="791117"/>
                </a:lnTo>
                <a:lnTo>
                  <a:pt x="109313" y="820221"/>
                </a:lnTo>
                <a:lnTo>
                  <a:pt x="144926" y="843679"/>
                </a:lnTo>
                <a:lnTo>
                  <a:pt x="184247" y="861021"/>
                </a:lnTo>
                <a:lnTo>
                  <a:pt x="226803" y="871772"/>
                </a:lnTo>
                <a:lnTo>
                  <a:pt x="272122" y="875461"/>
                </a:lnTo>
                <a:lnTo>
                  <a:pt x="342900" y="874134"/>
                </a:lnTo>
                <a:lnTo>
                  <a:pt x="385860" y="864841"/>
                </a:lnTo>
                <a:lnTo>
                  <a:pt x="418434" y="839618"/>
                </a:lnTo>
                <a:lnTo>
                  <a:pt x="458050" y="790498"/>
                </a:lnTo>
                <a:lnTo>
                  <a:pt x="572566" y="790498"/>
                </a:lnTo>
                <a:lnTo>
                  <a:pt x="572566" y="735101"/>
                </a:lnTo>
                <a:lnTo>
                  <a:pt x="293052" y="735101"/>
                </a:lnTo>
                <a:lnTo>
                  <a:pt x="245049" y="726393"/>
                </a:lnTo>
                <a:lnTo>
                  <a:pt x="207508" y="702673"/>
                </a:lnTo>
                <a:lnTo>
                  <a:pt x="180548" y="667544"/>
                </a:lnTo>
                <a:lnTo>
                  <a:pt x="164285" y="624612"/>
                </a:lnTo>
                <a:lnTo>
                  <a:pt x="158838" y="577481"/>
                </a:lnTo>
                <a:lnTo>
                  <a:pt x="164581" y="530485"/>
                </a:lnTo>
                <a:lnTo>
                  <a:pt x="181730" y="487862"/>
                </a:lnTo>
                <a:lnTo>
                  <a:pt x="210166" y="453100"/>
                </a:lnTo>
                <a:lnTo>
                  <a:pt x="249773" y="429686"/>
                </a:lnTo>
                <a:lnTo>
                  <a:pt x="300431" y="421106"/>
                </a:lnTo>
                <a:lnTo>
                  <a:pt x="572566" y="421106"/>
                </a:lnTo>
                <a:lnTo>
                  <a:pt x="572566" y="304139"/>
                </a:lnTo>
                <a:lnTo>
                  <a:pt x="418642" y="304139"/>
                </a:lnTo>
                <a:lnTo>
                  <a:pt x="394343" y="296326"/>
                </a:lnTo>
                <a:lnTo>
                  <a:pt x="361848" y="288747"/>
                </a:lnTo>
                <a:lnTo>
                  <a:pt x="323580" y="283015"/>
                </a:lnTo>
                <a:lnTo>
                  <a:pt x="281965" y="280746"/>
                </a:lnTo>
                <a:close/>
              </a:path>
              <a:path w="572770" h="875665">
                <a:moveTo>
                  <a:pt x="572566" y="790498"/>
                </a:moveTo>
                <a:lnTo>
                  <a:pt x="458050" y="790498"/>
                </a:lnTo>
                <a:lnTo>
                  <a:pt x="472820" y="834834"/>
                </a:lnTo>
                <a:lnTo>
                  <a:pt x="477228" y="845818"/>
                </a:lnTo>
                <a:lnTo>
                  <a:pt x="483136" y="854379"/>
                </a:lnTo>
                <a:lnTo>
                  <a:pt x="490658" y="859941"/>
                </a:lnTo>
                <a:lnTo>
                  <a:pt x="499910" y="861923"/>
                </a:lnTo>
                <a:lnTo>
                  <a:pt x="545465" y="861923"/>
                </a:lnTo>
                <a:lnTo>
                  <a:pt x="555936" y="859767"/>
                </a:lnTo>
                <a:lnTo>
                  <a:pt x="564559" y="853917"/>
                </a:lnTo>
                <a:lnTo>
                  <a:pt x="570410" y="845298"/>
                </a:lnTo>
                <a:lnTo>
                  <a:pt x="572566" y="834834"/>
                </a:lnTo>
                <a:lnTo>
                  <a:pt x="572566" y="790498"/>
                </a:lnTo>
                <a:close/>
              </a:path>
              <a:path w="572770" h="875665">
                <a:moveTo>
                  <a:pt x="572566" y="421106"/>
                </a:moveTo>
                <a:lnTo>
                  <a:pt x="300431" y="421106"/>
                </a:lnTo>
                <a:lnTo>
                  <a:pt x="342454" y="421606"/>
                </a:lnTo>
                <a:lnTo>
                  <a:pt x="368776" y="425108"/>
                </a:lnTo>
                <a:lnTo>
                  <a:pt x="390478" y="434613"/>
                </a:lnTo>
                <a:lnTo>
                  <a:pt x="418608" y="453100"/>
                </a:lnTo>
                <a:lnTo>
                  <a:pt x="418642" y="656297"/>
                </a:lnTo>
                <a:lnTo>
                  <a:pt x="404216" y="682117"/>
                </a:lnTo>
                <a:lnTo>
                  <a:pt x="378936" y="707705"/>
                </a:lnTo>
                <a:lnTo>
                  <a:pt x="342111" y="727290"/>
                </a:lnTo>
                <a:lnTo>
                  <a:pt x="293052" y="735101"/>
                </a:lnTo>
                <a:lnTo>
                  <a:pt x="572566" y="735101"/>
                </a:lnTo>
                <a:lnTo>
                  <a:pt x="572566" y="421106"/>
                </a:lnTo>
                <a:close/>
              </a:path>
              <a:path w="572770" h="875665">
                <a:moveTo>
                  <a:pt x="545465" y="0"/>
                </a:moveTo>
                <a:lnTo>
                  <a:pt x="445731" y="0"/>
                </a:lnTo>
                <a:lnTo>
                  <a:pt x="435787" y="2327"/>
                </a:lnTo>
                <a:lnTo>
                  <a:pt x="427110" y="8462"/>
                </a:lnTo>
                <a:lnTo>
                  <a:pt x="420971" y="17139"/>
                </a:lnTo>
                <a:lnTo>
                  <a:pt x="418642" y="27089"/>
                </a:lnTo>
                <a:lnTo>
                  <a:pt x="418642" y="304139"/>
                </a:lnTo>
                <a:lnTo>
                  <a:pt x="572566" y="304139"/>
                </a:lnTo>
                <a:lnTo>
                  <a:pt x="572566" y="27089"/>
                </a:lnTo>
                <a:lnTo>
                  <a:pt x="570410" y="17139"/>
                </a:lnTo>
                <a:lnTo>
                  <a:pt x="564559" y="8462"/>
                </a:lnTo>
                <a:lnTo>
                  <a:pt x="555936" y="2327"/>
                </a:lnTo>
                <a:lnTo>
                  <a:pt x="5454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2907324" y="469698"/>
            <a:ext cx="572770" cy="875665"/>
          </a:xfrm>
          <a:custGeom>
            <a:avLst/>
            <a:gdLst/>
            <a:ahLst/>
            <a:cxnLst/>
            <a:rect l="l" t="t" r="r" b="b"/>
            <a:pathLst>
              <a:path w="572770" h="875665">
                <a:moveTo>
                  <a:pt x="418642" y="453123"/>
                </a:moveTo>
                <a:lnTo>
                  <a:pt x="390478" y="434613"/>
                </a:lnTo>
                <a:lnTo>
                  <a:pt x="368776" y="425108"/>
                </a:lnTo>
                <a:lnTo>
                  <a:pt x="342454" y="421606"/>
                </a:lnTo>
                <a:lnTo>
                  <a:pt x="300431" y="421106"/>
                </a:lnTo>
                <a:lnTo>
                  <a:pt x="249773" y="429686"/>
                </a:lnTo>
                <a:lnTo>
                  <a:pt x="210166" y="453100"/>
                </a:lnTo>
                <a:lnTo>
                  <a:pt x="181730" y="487862"/>
                </a:lnTo>
                <a:lnTo>
                  <a:pt x="164581" y="530485"/>
                </a:lnTo>
                <a:lnTo>
                  <a:pt x="158838" y="577481"/>
                </a:lnTo>
                <a:lnTo>
                  <a:pt x="164285" y="624612"/>
                </a:lnTo>
                <a:lnTo>
                  <a:pt x="180548" y="667544"/>
                </a:lnTo>
                <a:lnTo>
                  <a:pt x="207508" y="702673"/>
                </a:lnTo>
                <a:lnTo>
                  <a:pt x="245049" y="726393"/>
                </a:lnTo>
                <a:lnTo>
                  <a:pt x="293052" y="735101"/>
                </a:lnTo>
                <a:lnTo>
                  <a:pt x="342111" y="727290"/>
                </a:lnTo>
                <a:lnTo>
                  <a:pt x="378936" y="707705"/>
                </a:lnTo>
                <a:lnTo>
                  <a:pt x="404216" y="682117"/>
                </a:lnTo>
                <a:lnTo>
                  <a:pt x="418642" y="656297"/>
                </a:lnTo>
                <a:lnTo>
                  <a:pt x="418642" y="453123"/>
                </a:lnTo>
                <a:close/>
              </a:path>
              <a:path w="572770" h="875665">
                <a:moveTo>
                  <a:pt x="281965" y="280746"/>
                </a:moveTo>
                <a:lnTo>
                  <a:pt x="323580" y="283015"/>
                </a:lnTo>
                <a:lnTo>
                  <a:pt x="361848" y="288747"/>
                </a:lnTo>
                <a:lnTo>
                  <a:pt x="394343" y="296326"/>
                </a:lnTo>
                <a:lnTo>
                  <a:pt x="418642" y="304139"/>
                </a:lnTo>
                <a:lnTo>
                  <a:pt x="418642" y="27089"/>
                </a:lnTo>
                <a:lnTo>
                  <a:pt x="420971" y="17139"/>
                </a:lnTo>
                <a:lnTo>
                  <a:pt x="427110" y="8462"/>
                </a:lnTo>
                <a:lnTo>
                  <a:pt x="435787" y="2327"/>
                </a:lnTo>
                <a:lnTo>
                  <a:pt x="445731" y="0"/>
                </a:lnTo>
                <a:lnTo>
                  <a:pt x="545465" y="0"/>
                </a:lnTo>
                <a:lnTo>
                  <a:pt x="555936" y="2327"/>
                </a:lnTo>
                <a:lnTo>
                  <a:pt x="564559" y="8462"/>
                </a:lnTo>
                <a:lnTo>
                  <a:pt x="570410" y="17139"/>
                </a:lnTo>
                <a:lnTo>
                  <a:pt x="572566" y="27089"/>
                </a:lnTo>
                <a:lnTo>
                  <a:pt x="572566" y="834834"/>
                </a:lnTo>
                <a:lnTo>
                  <a:pt x="570410" y="845298"/>
                </a:lnTo>
                <a:lnTo>
                  <a:pt x="564559" y="853917"/>
                </a:lnTo>
                <a:lnTo>
                  <a:pt x="555936" y="859767"/>
                </a:lnTo>
                <a:lnTo>
                  <a:pt x="545465" y="861923"/>
                </a:lnTo>
                <a:lnTo>
                  <a:pt x="499910" y="861923"/>
                </a:lnTo>
                <a:lnTo>
                  <a:pt x="472820" y="834834"/>
                </a:lnTo>
                <a:lnTo>
                  <a:pt x="458050" y="790498"/>
                </a:lnTo>
                <a:lnTo>
                  <a:pt x="418434" y="839618"/>
                </a:lnTo>
                <a:lnTo>
                  <a:pt x="385860" y="864841"/>
                </a:lnTo>
                <a:lnTo>
                  <a:pt x="342900" y="874134"/>
                </a:lnTo>
                <a:lnTo>
                  <a:pt x="272122" y="875461"/>
                </a:lnTo>
                <a:lnTo>
                  <a:pt x="226803" y="871772"/>
                </a:lnTo>
                <a:lnTo>
                  <a:pt x="184247" y="861021"/>
                </a:lnTo>
                <a:lnTo>
                  <a:pt x="144926" y="843679"/>
                </a:lnTo>
                <a:lnTo>
                  <a:pt x="109313" y="820221"/>
                </a:lnTo>
                <a:lnTo>
                  <a:pt x="77882" y="791117"/>
                </a:lnTo>
                <a:lnTo>
                  <a:pt x="51106" y="756843"/>
                </a:lnTo>
                <a:lnTo>
                  <a:pt x="29456" y="717869"/>
                </a:lnTo>
                <a:lnTo>
                  <a:pt x="13407" y="674669"/>
                </a:lnTo>
                <a:lnTo>
                  <a:pt x="3430" y="627715"/>
                </a:lnTo>
                <a:lnTo>
                  <a:pt x="0" y="577481"/>
                </a:lnTo>
                <a:lnTo>
                  <a:pt x="3307" y="528782"/>
                </a:lnTo>
                <a:lnTo>
                  <a:pt x="13011" y="482793"/>
                </a:lnTo>
                <a:lnTo>
                  <a:pt x="28788" y="440084"/>
                </a:lnTo>
                <a:lnTo>
                  <a:pt x="50313" y="401224"/>
                </a:lnTo>
                <a:lnTo>
                  <a:pt x="77260" y="366782"/>
                </a:lnTo>
                <a:lnTo>
                  <a:pt x="109305" y="337326"/>
                </a:lnTo>
                <a:lnTo>
                  <a:pt x="146123" y="313425"/>
                </a:lnTo>
                <a:lnTo>
                  <a:pt x="187389" y="295649"/>
                </a:lnTo>
                <a:lnTo>
                  <a:pt x="232778" y="284566"/>
                </a:lnTo>
                <a:lnTo>
                  <a:pt x="281965" y="280746"/>
                </a:lnTo>
                <a:close/>
              </a:path>
            </a:pathLst>
          </a:custGeom>
          <a:ln w="2258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1" name="bg object 3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41137" y="1605016"/>
            <a:ext cx="3611876" cy="1118612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1123354" y="1685372"/>
            <a:ext cx="751840" cy="887094"/>
          </a:xfrm>
          <a:custGeom>
            <a:avLst/>
            <a:gdLst/>
            <a:ahLst/>
            <a:cxnLst/>
            <a:rect l="l" t="t" r="r" b="b"/>
            <a:pathLst>
              <a:path w="751839" h="887094">
                <a:moveTo>
                  <a:pt x="444500" y="0"/>
                </a:moveTo>
                <a:lnTo>
                  <a:pt x="395931" y="2598"/>
                </a:lnTo>
                <a:lnTo>
                  <a:pt x="348911" y="10216"/>
                </a:lnTo>
                <a:lnTo>
                  <a:pt x="303705" y="22586"/>
                </a:lnTo>
                <a:lnTo>
                  <a:pt x="260582" y="39441"/>
                </a:lnTo>
                <a:lnTo>
                  <a:pt x="219807" y="60515"/>
                </a:lnTo>
                <a:lnTo>
                  <a:pt x="181649" y="85539"/>
                </a:lnTo>
                <a:lnTo>
                  <a:pt x="146373" y="114248"/>
                </a:lnTo>
                <a:lnTo>
                  <a:pt x="114248" y="146373"/>
                </a:lnTo>
                <a:lnTo>
                  <a:pt x="85539" y="181649"/>
                </a:lnTo>
                <a:lnTo>
                  <a:pt x="60515" y="219807"/>
                </a:lnTo>
                <a:lnTo>
                  <a:pt x="39441" y="260582"/>
                </a:lnTo>
                <a:lnTo>
                  <a:pt x="22586" y="303705"/>
                </a:lnTo>
                <a:lnTo>
                  <a:pt x="10216" y="348911"/>
                </a:lnTo>
                <a:lnTo>
                  <a:pt x="2598" y="395931"/>
                </a:lnTo>
                <a:lnTo>
                  <a:pt x="0" y="444500"/>
                </a:lnTo>
                <a:lnTo>
                  <a:pt x="2598" y="493036"/>
                </a:lnTo>
                <a:lnTo>
                  <a:pt x="10216" y="539969"/>
                </a:lnTo>
                <a:lnTo>
                  <a:pt x="22586" y="585039"/>
                </a:lnTo>
                <a:lnTo>
                  <a:pt x="39441" y="627987"/>
                </a:lnTo>
                <a:lnTo>
                  <a:pt x="60515" y="668556"/>
                </a:lnTo>
                <a:lnTo>
                  <a:pt x="85539" y="706487"/>
                </a:lnTo>
                <a:lnTo>
                  <a:pt x="114248" y="741523"/>
                </a:lnTo>
                <a:lnTo>
                  <a:pt x="146373" y="773404"/>
                </a:lnTo>
                <a:lnTo>
                  <a:pt x="181649" y="801872"/>
                </a:lnTo>
                <a:lnTo>
                  <a:pt x="219807" y="826669"/>
                </a:lnTo>
                <a:lnTo>
                  <a:pt x="260582" y="847537"/>
                </a:lnTo>
                <a:lnTo>
                  <a:pt x="303705" y="864217"/>
                </a:lnTo>
                <a:lnTo>
                  <a:pt x="348911" y="876451"/>
                </a:lnTo>
                <a:lnTo>
                  <a:pt x="395931" y="883981"/>
                </a:lnTo>
                <a:lnTo>
                  <a:pt x="444500" y="886548"/>
                </a:lnTo>
                <a:lnTo>
                  <a:pt x="491186" y="884197"/>
                </a:lnTo>
                <a:lnTo>
                  <a:pt x="537097" y="877084"/>
                </a:lnTo>
                <a:lnTo>
                  <a:pt x="581909" y="865126"/>
                </a:lnTo>
                <a:lnTo>
                  <a:pt x="625299" y="848234"/>
                </a:lnTo>
                <a:lnTo>
                  <a:pt x="666945" y="826324"/>
                </a:lnTo>
                <a:lnTo>
                  <a:pt x="706524" y="799310"/>
                </a:lnTo>
                <a:lnTo>
                  <a:pt x="743712" y="767105"/>
                </a:lnTo>
                <a:lnTo>
                  <a:pt x="751252" y="750487"/>
                </a:lnTo>
                <a:lnTo>
                  <a:pt x="750119" y="741484"/>
                </a:lnTo>
                <a:lnTo>
                  <a:pt x="668604" y="655066"/>
                </a:lnTo>
                <a:lnTo>
                  <a:pt x="596954" y="683691"/>
                </a:lnTo>
                <a:lnTo>
                  <a:pt x="551934" y="705853"/>
                </a:lnTo>
                <a:lnTo>
                  <a:pt x="502757" y="720166"/>
                </a:lnTo>
                <a:lnTo>
                  <a:pt x="449427" y="725246"/>
                </a:lnTo>
                <a:lnTo>
                  <a:pt x="403406" y="721437"/>
                </a:lnTo>
                <a:lnTo>
                  <a:pt x="360221" y="710440"/>
                </a:lnTo>
                <a:lnTo>
                  <a:pt x="320346" y="692898"/>
                </a:lnTo>
                <a:lnTo>
                  <a:pt x="284253" y="669452"/>
                </a:lnTo>
                <a:lnTo>
                  <a:pt x="252415" y="640746"/>
                </a:lnTo>
                <a:lnTo>
                  <a:pt x="225306" y="607423"/>
                </a:lnTo>
                <a:lnTo>
                  <a:pt x="203398" y="570124"/>
                </a:lnTo>
                <a:lnTo>
                  <a:pt x="187163" y="529493"/>
                </a:lnTo>
                <a:lnTo>
                  <a:pt x="177076" y="486172"/>
                </a:lnTo>
                <a:lnTo>
                  <a:pt x="173609" y="440804"/>
                </a:lnTo>
                <a:lnTo>
                  <a:pt x="177041" y="395071"/>
                </a:lnTo>
                <a:lnTo>
                  <a:pt x="187034" y="351392"/>
                </a:lnTo>
                <a:lnTo>
                  <a:pt x="203129" y="310417"/>
                </a:lnTo>
                <a:lnTo>
                  <a:pt x="224869" y="272796"/>
                </a:lnTo>
                <a:lnTo>
                  <a:pt x="251794" y="239179"/>
                </a:lnTo>
                <a:lnTo>
                  <a:pt x="283449" y="210216"/>
                </a:lnTo>
                <a:lnTo>
                  <a:pt x="319374" y="186558"/>
                </a:lnTo>
                <a:lnTo>
                  <a:pt x="359112" y="168854"/>
                </a:lnTo>
                <a:lnTo>
                  <a:pt x="402205" y="157755"/>
                </a:lnTo>
                <a:lnTo>
                  <a:pt x="448195" y="153911"/>
                </a:lnTo>
                <a:lnTo>
                  <a:pt x="499639" y="158855"/>
                </a:lnTo>
                <a:lnTo>
                  <a:pt x="549470" y="173150"/>
                </a:lnTo>
                <a:lnTo>
                  <a:pt x="596069" y="195986"/>
                </a:lnTo>
                <a:lnTo>
                  <a:pt x="645574" y="232098"/>
                </a:lnTo>
                <a:lnTo>
                  <a:pt x="653673" y="233946"/>
                </a:lnTo>
                <a:lnTo>
                  <a:pt x="743712" y="148983"/>
                </a:lnTo>
                <a:lnTo>
                  <a:pt x="750939" y="131749"/>
                </a:lnTo>
                <a:lnTo>
                  <a:pt x="748728" y="122669"/>
                </a:lnTo>
                <a:lnTo>
                  <a:pt x="706135" y="84523"/>
                </a:lnTo>
                <a:lnTo>
                  <a:pt x="668541" y="58967"/>
                </a:lnTo>
                <a:lnTo>
                  <a:pt x="629203" y="37911"/>
                </a:lnTo>
                <a:lnTo>
                  <a:pt x="587625" y="21422"/>
                </a:lnTo>
                <a:lnTo>
                  <a:pt x="543312" y="9564"/>
                </a:lnTo>
                <a:lnTo>
                  <a:pt x="495768" y="2401"/>
                </a:lnTo>
                <a:lnTo>
                  <a:pt x="4445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1123354" y="1685372"/>
            <a:ext cx="751840" cy="887094"/>
          </a:xfrm>
          <a:custGeom>
            <a:avLst/>
            <a:gdLst/>
            <a:ahLst/>
            <a:cxnLst/>
            <a:rect l="l" t="t" r="r" b="b"/>
            <a:pathLst>
              <a:path w="751839" h="887094">
                <a:moveTo>
                  <a:pt x="444500" y="0"/>
                </a:moveTo>
                <a:lnTo>
                  <a:pt x="495768" y="2401"/>
                </a:lnTo>
                <a:lnTo>
                  <a:pt x="543312" y="9564"/>
                </a:lnTo>
                <a:lnTo>
                  <a:pt x="587625" y="21422"/>
                </a:lnTo>
                <a:lnTo>
                  <a:pt x="629203" y="37911"/>
                </a:lnTo>
                <a:lnTo>
                  <a:pt x="668541" y="58967"/>
                </a:lnTo>
                <a:lnTo>
                  <a:pt x="706135" y="84523"/>
                </a:lnTo>
                <a:lnTo>
                  <a:pt x="742480" y="114515"/>
                </a:lnTo>
                <a:lnTo>
                  <a:pt x="750939" y="131749"/>
                </a:lnTo>
                <a:lnTo>
                  <a:pt x="749229" y="140829"/>
                </a:lnTo>
                <a:lnTo>
                  <a:pt x="743712" y="148983"/>
                </a:lnTo>
                <a:lnTo>
                  <a:pt x="668604" y="226555"/>
                </a:lnTo>
                <a:lnTo>
                  <a:pt x="661542" y="232098"/>
                </a:lnTo>
                <a:lnTo>
                  <a:pt x="653673" y="233946"/>
                </a:lnTo>
                <a:lnTo>
                  <a:pt x="645574" y="232098"/>
                </a:lnTo>
                <a:lnTo>
                  <a:pt x="637819" y="226555"/>
                </a:lnTo>
                <a:lnTo>
                  <a:pt x="596069" y="195986"/>
                </a:lnTo>
                <a:lnTo>
                  <a:pt x="549470" y="173150"/>
                </a:lnTo>
                <a:lnTo>
                  <a:pt x="499639" y="158855"/>
                </a:lnTo>
                <a:lnTo>
                  <a:pt x="448195" y="153911"/>
                </a:lnTo>
                <a:lnTo>
                  <a:pt x="402205" y="157755"/>
                </a:lnTo>
                <a:lnTo>
                  <a:pt x="359112" y="168854"/>
                </a:lnTo>
                <a:lnTo>
                  <a:pt x="319374" y="186558"/>
                </a:lnTo>
                <a:lnTo>
                  <a:pt x="283449" y="210216"/>
                </a:lnTo>
                <a:lnTo>
                  <a:pt x="251794" y="239179"/>
                </a:lnTo>
                <a:lnTo>
                  <a:pt x="224869" y="272796"/>
                </a:lnTo>
                <a:lnTo>
                  <a:pt x="203129" y="310417"/>
                </a:lnTo>
                <a:lnTo>
                  <a:pt x="187034" y="351392"/>
                </a:lnTo>
                <a:lnTo>
                  <a:pt x="177041" y="395071"/>
                </a:lnTo>
                <a:lnTo>
                  <a:pt x="173609" y="440804"/>
                </a:lnTo>
                <a:lnTo>
                  <a:pt x="177076" y="486172"/>
                </a:lnTo>
                <a:lnTo>
                  <a:pt x="187163" y="529493"/>
                </a:lnTo>
                <a:lnTo>
                  <a:pt x="203398" y="570124"/>
                </a:lnTo>
                <a:lnTo>
                  <a:pt x="225306" y="607423"/>
                </a:lnTo>
                <a:lnTo>
                  <a:pt x="252415" y="640746"/>
                </a:lnTo>
                <a:lnTo>
                  <a:pt x="284253" y="669452"/>
                </a:lnTo>
                <a:lnTo>
                  <a:pt x="320346" y="692898"/>
                </a:lnTo>
                <a:lnTo>
                  <a:pt x="360221" y="710440"/>
                </a:lnTo>
                <a:lnTo>
                  <a:pt x="403406" y="721437"/>
                </a:lnTo>
                <a:lnTo>
                  <a:pt x="449427" y="725246"/>
                </a:lnTo>
                <a:lnTo>
                  <a:pt x="502757" y="720166"/>
                </a:lnTo>
                <a:lnTo>
                  <a:pt x="551934" y="705853"/>
                </a:lnTo>
                <a:lnTo>
                  <a:pt x="596954" y="683691"/>
                </a:lnTo>
                <a:lnTo>
                  <a:pt x="637819" y="655066"/>
                </a:lnTo>
                <a:lnTo>
                  <a:pt x="645747" y="650388"/>
                </a:lnTo>
                <a:lnTo>
                  <a:pt x="744943" y="733869"/>
                </a:lnTo>
                <a:lnTo>
                  <a:pt x="751252" y="750487"/>
                </a:lnTo>
                <a:lnTo>
                  <a:pt x="748922" y="759490"/>
                </a:lnTo>
                <a:lnTo>
                  <a:pt x="706524" y="799310"/>
                </a:lnTo>
                <a:lnTo>
                  <a:pt x="666945" y="826324"/>
                </a:lnTo>
                <a:lnTo>
                  <a:pt x="625299" y="848234"/>
                </a:lnTo>
                <a:lnTo>
                  <a:pt x="581909" y="865126"/>
                </a:lnTo>
                <a:lnTo>
                  <a:pt x="537097" y="877084"/>
                </a:lnTo>
                <a:lnTo>
                  <a:pt x="491186" y="884197"/>
                </a:lnTo>
                <a:lnTo>
                  <a:pt x="444500" y="886548"/>
                </a:lnTo>
                <a:lnTo>
                  <a:pt x="395931" y="883981"/>
                </a:lnTo>
                <a:lnTo>
                  <a:pt x="348911" y="876451"/>
                </a:lnTo>
                <a:lnTo>
                  <a:pt x="303705" y="864217"/>
                </a:lnTo>
                <a:lnTo>
                  <a:pt x="260582" y="847537"/>
                </a:lnTo>
                <a:lnTo>
                  <a:pt x="219807" y="826669"/>
                </a:lnTo>
                <a:lnTo>
                  <a:pt x="181649" y="801872"/>
                </a:lnTo>
                <a:lnTo>
                  <a:pt x="146373" y="773404"/>
                </a:lnTo>
                <a:lnTo>
                  <a:pt x="114248" y="741523"/>
                </a:lnTo>
                <a:lnTo>
                  <a:pt x="85539" y="706487"/>
                </a:lnTo>
                <a:lnTo>
                  <a:pt x="60515" y="668556"/>
                </a:lnTo>
                <a:lnTo>
                  <a:pt x="39441" y="627987"/>
                </a:lnTo>
                <a:lnTo>
                  <a:pt x="22586" y="585039"/>
                </a:lnTo>
                <a:lnTo>
                  <a:pt x="10216" y="539969"/>
                </a:lnTo>
                <a:lnTo>
                  <a:pt x="2598" y="493036"/>
                </a:lnTo>
                <a:lnTo>
                  <a:pt x="0" y="444500"/>
                </a:lnTo>
                <a:lnTo>
                  <a:pt x="2598" y="395931"/>
                </a:lnTo>
                <a:lnTo>
                  <a:pt x="10216" y="348911"/>
                </a:lnTo>
                <a:lnTo>
                  <a:pt x="22586" y="303705"/>
                </a:lnTo>
                <a:lnTo>
                  <a:pt x="39441" y="260582"/>
                </a:lnTo>
                <a:lnTo>
                  <a:pt x="60515" y="219807"/>
                </a:lnTo>
                <a:lnTo>
                  <a:pt x="85539" y="181649"/>
                </a:lnTo>
                <a:lnTo>
                  <a:pt x="114248" y="146373"/>
                </a:lnTo>
                <a:lnTo>
                  <a:pt x="146373" y="114248"/>
                </a:lnTo>
                <a:lnTo>
                  <a:pt x="181649" y="85539"/>
                </a:lnTo>
                <a:lnTo>
                  <a:pt x="219807" y="60515"/>
                </a:lnTo>
                <a:lnTo>
                  <a:pt x="260582" y="39441"/>
                </a:lnTo>
                <a:lnTo>
                  <a:pt x="303705" y="22586"/>
                </a:lnTo>
                <a:lnTo>
                  <a:pt x="348911" y="10216"/>
                </a:lnTo>
                <a:lnTo>
                  <a:pt x="395931" y="2598"/>
                </a:lnTo>
                <a:lnTo>
                  <a:pt x="444500" y="0"/>
                </a:lnTo>
                <a:close/>
              </a:path>
            </a:pathLst>
          </a:custGeom>
          <a:ln w="2258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1980387" y="1978416"/>
            <a:ext cx="385445" cy="581660"/>
          </a:xfrm>
          <a:custGeom>
            <a:avLst/>
            <a:gdLst/>
            <a:ahLst/>
            <a:cxnLst/>
            <a:rect l="l" t="t" r="r" b="b"/>
            <a:pathLst>
              <a:path w="385444" h="581660">
                <a:moveTo>
                  <a:pt x="278282" y="0"/>
                </a:moveTo>
                <a:lnTo>
                  <a:pt x="219158" y="9487"/>
                </a:lnTo>
                <a:lnTo>
                  <a:pt x="172848" y="32483"/>
                </a:lnTo>
                <a:lnTo>
                  <a:pt x="139238" y="60789"/>
                </a:lnTo>
                <a:lnTo>
                  <a:pt x="118211" y="86207"/>
                </a:lnTo>
                <a:lnTo>
                  <a:pt x="97269" y="30797"/>
                </a:lnTo>
                <a:lnTo>
                  <a:pt x="93248" y="22713"/>
                </a:lnTo>
                <a:lnTo>
                  <a:pt x="88190" y="16938"/>
                </a:lnTo>
                <a:lnTo>
                  <a:pt x="81515" y="13473"/>
                </a:lnTo>
                <a:lnTo>
                  <a:pt x="72644" y="12318"/>
                </a:lnTo>
                <a:lnTo>
                  <a:pt x="27089" y="12318"/>
                </a:lnTo>
                <a:lnTo>
                  <a:pt x="17139" y="14301"/>
                </a:lnTo>
                <a:lnTo>
                  <a:pt x="8462" y="19862"/>
                </a:lnTo>
                <a:lnTo>
                  <a:pt x="2327" y="28424"/>
                </a:lnTo>
                <a:lnTo>
                  <a:pt x="0" y="39408"/>
                </a:lnTo>
                <a:lnTo>
                  <a:pt x="0" y="554100"/>
                </a:lnTo>
                <a:lnTo>
                  <a:pt x="2327" y="564564"/>
                </a:lnTo>
                <a:lnTo>
                  <a:pt x="8462" y="573184"/>
                </a:lnTo>
                <a:lnTo>
                  <a:pt x="17139" y="579034"/>
                </a:lnTo>
                <a:lnTo>
                  <a:pt x="27089" y="581190"/>
                </a:lnTo>
                <a:lnTo>
                  <a:pt x="121907" y="581190"/>
                </a:lnTo>
                <a:lnTo>
                  <a:pt x="134698" y="579900"/>
                </a:lnTo>
                <a:lnTo>
                  <a:pt x="144833" y="575494"/>
                </a:lnTo>
                <a:lnTo>
                  <a:pt x="151507" y="567163"/>
                </a:lnTo>
                <a:lnTo>
                  <a:pt x="153911" y="554100"/>
                </a:lnTo>
                <a:lnTo>
                  <a:pt x="153911" y="199478"/>
                </a:lnTo>
                <a:lnTo>
                  <a:pt x="166343" y="181935"/>
                </a:lnTo>
                <a:lnTo>
                  <a:pt x="188701" y="162545"/>
                </a:lnTo>
                <a:lnTo>
                  <a:pt x="220753" y="146849"/>
                </a:lnTo>
                <a:lnTo>
                  <a:pt x="262267" y="140385"/>
                </a:lnTo>
                <a:lnTo>
                  <a:pt x="279545" y="141249"/>
                </a:lnTo>
                <a:lnTo>
                  <a:pt x="293360" y="143613"/>
                </a:lnTo>
                <a:lnTo>
                  <a:pt x="304865" y="147131"/>
                </a:lnTo>
                <a:lnTo>
                  <a:pt x="315214" y="151460"/>
                </a:lnTo>
                <a:lnTo>
                  <a:pt x="325259" y="154039"/>
                </a:lnTo>
                <a:lnTo>
                  <a:pt x="334610" y="152693"/>
                </a:lnTo>
                <a:lnTo>
                  <a:pt x="342574" y="147654"/>
                </a:lnTo>
                <a:lnTo>
                  <a:pt x="348462" y="139153"/>
                </a:lnTo>
                <a:lnTo>
                  <a:pt x="385406" y="55422"/>
                </a:lnTo>
                <a:lnTo>
                  <a:pt x="384942" y="31177"/>
                </a:lnTo>
                <a:lnTo>
                  <a:pt x="363239" y="13857"/>
                </a:lnTo>
                <a:lnTo>
                  <a:pt x="325838" y="3464"/>
                </a:lnTo>
                <a:lnTo>
                  <a:pt x="2782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g object 35"/>
          <p:cNvSpPr/>
          <p:nvPr/>
        </p:nvSpPr>
        <p:spPr>
          <a:xfrm>
            <a:off x="1980387" y="1978416"/>
            <a:ext cx="385445" cy="581660"/>
          </a:xfrm>
          <a:custGeom>
            <a:avLst/>
            <a:gdLst/>
            <a:ahLst/>
            <a:cxnLst/>
            <a:rect l="l" t="t" r="r" b="b"/>
            <a:pathLst>
              <a:path w="385444" h="581660">
                <a:moveTo>
                  <a:pt x="0" y="39408"/>
                </a:moveTo>
                <a:lnTo>
                  <a:pt x="2327" y="28424"/>
                </a:lnTo>
                <a:lnTo>
                  <a:pt x="8462" y="19862"/>
                </a:lnTo>
                <a:lnTo>
                  <a:pt x="17139" y="14301"/>
                </a:lnTo>
                <a:lnTo>
                  <a:pt x="27089" y="12318"/>
                </a:lnTo>
                <a:lnTo>
                  <a:pt x="72644" y="12318"/>
                </a:lnTo>
                <a:lnTo>
                  <a:pt x="118211" y="86207"/>
                </a:lnTo>
                <a:lnTo>
                  <a:pt x="139238" y="60789"/>
                </a:lnTo>
                <a:lnTo>
                  <a:pt x="172848" y="32483"/>
                </a:lnTo>
                <a:lnTo>
                  <a:pt x="219158" y="9487"/>
                </a:lnTo>
                <a:lnTo>
                  <a:pt x="278282" y="0"/>
                </a:lnTo>
                <a:lnTo>
                  <a:pt x="325838" y="3464"/>
                </a:lnTo>
                <a:lnTo>
                  <a:pt x="363239" y="13857"/>
                </a:lnTo>
                <a:lnTo>
                  <a:pt x="384942" y="31177"/>
                </a:lnTo>
                <a:lnTo>
                  <a:pt x="385406" y="55422"/>
                </a:lnTo>
                <a:lnTo>
                  <a:pt x="348462" y="139153"/>
                </a:lnTo>
                <a:lnTo>
                  <a:pt x="342574" y="147654"/>
                </a:lnTo>
                <a:lnTo>
                  <a:pt x="334610" y="152693"/>
                </a:lnTo>
                <a:lnTo>
                  <a:pt x="325259" y="154039"/>
                </a:lnTo>
                <a:lnTo>
                  <a:pt x="315214" y="151460"/>
                </a:lnTo>
                <a:lnTo>
                  <a:pt x="304865" y="147131"/>
                </a:lnTo>
                <a:lnTo>
                  <a:pt x="293360" y="143613"/>
                </a:lnTo>
                <a:lnTo>
                  <a:pt x="279545" y="141249"/>
                </a:lnTo>
                <a:lnTo>
                  <a:pt x="262267" y="140385"/>
                </a:lnTo>
                <a:lnTo>
                  <a:pt x="220753" y="146849"/>
                </a:lnTo>
                <a:lnTo>
                  <a:pt x="188701" y="162545"/>
                </a:lnTo>
                <a:lnTo>
                  <a:pt x="166343" y="181935"/>
                </a:lnTo>
                <a:lnTo>
                  <a:pt x="153911" y="199478"/>
                </a:lnTo>
                <a:lnTo>
                  <a:pt x="153911" y="554100"/>
                </a:lnTo>
                <a:lnTo>
                  <a:pt x="151507" y="567163"/>
                </a:lnTo>
                <a:lnTo>
                  <a:pt x="144833" y="575494"/>
                </a:lnTo>
                <a:lnTo>
                  <a:pt x="134698" y="579900"/>
                </a:lnTo>
                <a:lnTo>
                  <a:pt x="121907" y="581190"/>
                </a:lnTo>
                <a:lnTo>
                  <a:pt x="27089" y="581190"/>
                </a:lnTo>
                <a:lnTo>
                  <a:pt x="17139" y="579034"/>
                </a:lnTo>
                <a:lnTo>
                  <a:pt x="8462" y="573184"/>
                </a:lnTo>
                <a:lnTo>
                  <a:pt x="2327" y="564564"/>
                </a:lnTo>
                <a:lnTo>
                  <a:pt x="0" y="554100"/>
                </a:lnTo>
                <a:lnTo>
                  <a:pt x="0" y="39408"/>
                </a:lnTo>
                <a:close/>
              </a:path>
            </a:pathLst>
          </a:custGeom>
          <a:ln w="2258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g object 36"/>
          <p:cNvSpPr/>
          <p:nvPr/>
        </p:nvSpPr>
        <p:spPr>
          <a:xfrm>
            <a:off x="2407677" y="1978426"/>
            <a:ext cx="582930" cy="594995"/>
          </a:xfrm>
          <a:custGeom>
            <a:avLst/>
            <a:gdLst/>
            <a:ahLst/>
            <a:cxnLst/>
            <a:rect l="l" t="t" r="r" b="b"/>
            <a:pathLst>
              <a:path w="582930" h="594994">
                <a:moveTo>
                  <a:pt x="290588" y="0"/>
                </a:moveTo>
                <a:lnTo>
                  <a:pt x="243555" y="3952"/>
                </a:lnTo>
                <a:lnTo>
                  <a:pt x="198900" y="15366"/>
                </a:lnTo>
                <a:lnTo>
                  <a:pt x="157230" y="33578"/>
                </a:lnTo>
                <a:lnTo>
                  <a:pt x="119150" y="57921"/>
                </a:lnTo>
                <a:lnTo>
                  <a:pt x="85267" y="87731"/>
                </a:lnTo>
                <a:lnTo>
                  <a:pt x="56186" y="122343"/>
                </a:lnTo>
                <a:lnTo>
                  <a:pt x="32513" y="161093"/>
                </a:lnTo>
                <a:lnTo>
                  <a:pt x="14854" y="203315"/>
                </a:lnTo>
                <a:lnTo>
                  <a:pt x="3814" y="248344"/>
                </a:lnTo>
                <a:lnTo>
                  <a:pt x="0" y="295516"/>
                </a:lnTo>
                <a:lnTo>
                  <a:pt x="3814" y="343390"/>
                </a:lnTo>
                <a:lnTo>
                  <a:pt x="14854" y="389047"/>
                </a:lnTo>
                <a:lnTo>
                  <a:pt x="32513" y="431823"/>
                </a:lnTo>
                <a:lnTo>
                  <a:pt x="56186" y="471053"/>
                </a:lnTo>
                <a:lnTo>
                  <a:pt x="85267" y="506072"/>
                </a:lnTo>
                <a:lnTo>
                  <a:pt x="119150" y="536215"/>
                </a:lnTo>
                <a:lnTo>
                  <a:pt x="157230" y="560817"/>
                </a:lnTo>
                <a:lnTo>
                  <a:pt x="198900" y="579213"/>
                </a:lnTo>
                <a:lnTo>
                  <a:pt x="243555" y="590738"/>
                </a:lnTo>
                <a:lnTo>
                  <a:pt x="290588" y="594728"/>
                </a:lnTo>
                <a:lnTo>
                  <a:pt x="337956" y="590738"/>
                </a:lnTo>
                <a:lnTo>
                  <a:pt x="382878" y="579213"/>
                </a:lnTo>
                <a:lnTo>
                  <a:pt x="424756" y="560817"/>
                </a:lnTo>
                <a:lnTo>
                  <a:pt x="462992" y="536215"/>
                </a:lnTo>
                <a:lnTo>
                  <a:pt x="496987" y="506072"/>
                </a:lnTo>
                <a:lnTo>
                  <a:pt x="526143" y="471053"/>
                </a:lnTo>
                <a:lnTo>
                  <a:pt x="536239" y="454355"/>
                </a:lnTo>
                <a:lnTo>
                  <a:pt x="290588" y="454355"/>
                </a:lnTo>
                <a:lnTo>
                  <a:pt x="243542" y="446227"/>
                </a:lnTo>
                <a:lnTo>
                  <a:pt x="202940" y="423619"/>
                </a:lnTo>
                <a:lnTo>
                  <a:pt x="171085" y="389190"/>
                </a:lnTo>
                <a:lnTo>
                  <a:pt x="150283" y="345602"/>
                </a:lnTo>
                <a:lnTo>
                  <a:pt x="142836" y="295516"/>
                </a:lnTo>
                <a:lnTo>
                  <a:pt x="150283" y="246282"/>
                </a:lnTo>
                <a:lnTo>
                  <a:pt x="171085" y="203669"/>
                </a:lnTo>
                <a:lnTo>
                  <a:pt x="202940" y="170159"/>
                </a:lnTo>
                <a:lnTo>
                  <a:pt x="243542" y="148233"/>
                </a:lnTo>
                <a:lnTo>
                  <a:pt x="290588" y="140373"/>
                </a:lnTo>
                <a:lnTo>
                  <a:pt x="537179" y="140373"/>
                </a:lnTo>
                <a:lnTo>
                  <a:pt x="526143" y="122343"/>
                </a:lnTo>
                <a:lnTo>
                  <a:pt x="496987" y="87731"/>
                </a:lnTo>
                <a:lnTo>
                  <a:pt x="462992" y="57921"/>
                </a:lnTo>
                <a:lnTo>
                  <a:pt x="424756" y="33578"/>
                </a:lnTo>
                <a:lnTo>
                  <a:pt x="382878" y="15366"/>
                </a:lnTo>
                <a:lnTo>
                  <a:pt x="337956" y="3952"/>
                </a:lnTo>
                <a:lnTo>
                  <a:pt x="290588" y="0"/>
                </a:lnTo>
                <a:close/>
              </a:path>
              <a:path w="582930" h="594994">
                <a:moveTo>
                  <a:pt x="537179" y="140373"/>
                </a:moveTo>
                <a:lnTo>
                  <a:pt x="290588" y="140373"/>
                </a:lnTo>
                <a:lnTo>
                  <a:pt x="337762" y="148233"/>
                </a:lnTo>
                <a:lnTo>
                  <a:pt x="378670" y="170159"/>
                </a:lnTo>
                <a:lnTo>
                  <a:pt x="410889" y="203669"/>
                </a:lnTo>
                <a:lnTo>
                  <a:pt x="431998" y="246282"/>
                </a:lnTo>
                <a:lnTo>
                  <a:pt x="439572" y="295516"/>
                </a:lnTo>
                <a:lnTo>
                  <a:pt x="431998" y="345602"/>
                </a:lnTo>
                <a:lnTo>
                  <a:pt x="410889" y="389190"/>
                </a:lnTo>
                <a:lnTo>
                  <a:pt x="378670" y="423619"/>
                </a:lnTo>
                <a:lnTo>
                  <a:pt x="337762" y="446227"/>
                </a:lnTo>
                <a:lnTo>
                  <a:pt x="290588" y="454355"/>
                </a:lnTo>
                <a:lnTo>
                  <a:pt x="536239" y="454355"/>
                </a:lnTo>
                <a:lnTo>
                  <a:pt x="549862" y="431823"/>
                </a:lnTo>
                <a:lnTo>
                  <a:pt x="567545" y="389047"/>
                </a:lnTo>
                <a:lnTo>
                  <a:pt x="578593" y="343390"/>
                </a:lnTo>
                <a:lnTo>
                  <a:pt x="582409" y="295516"/>
                </a:lnTo>
                <a:lnTo>
                  <a:pt x="578593" y="248344"/>
                </a:lnTo>
                <a:lnTo>
                  <a:pt x="567545" y="203315"/>
                </a:lnTo>
                <a:lnTo>
                  <a:pt x="549862" y="161093"/>
                </a:lnTo>
                <a:lnTo>
                  <a:pt x="537179" y="1403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g object 37"/>
          <p:cNvSpPr/>
          <p:nvPr/>
        </p:nvSpPr>
        <p:spPr>
          <a:xfrm>
            <a:off x="2407677" y="1978426"/>
            <a:ext cx="582930" cy="594995"/>
          </a:xfrm>
          <a:custGeom>
            <a:avLst/>
            <a:gdLst/>
            <a:ahLst/>
            <a:cxnLst/>
            <a:rect l="l" t="t" r="r" b="b"/>
            <a:pathLst>
              <a:path w="582930" h="594994">
                <a:moveTo>
                  <a:pt x="290588" y="454355"/>
                </a:moveTo>
                <a:lnTo>
                  <a:pt x="337762" y="446227"/>
                </a:lnTo>
                <a:lnTo>
                  <a:pt x="378670" y="423619"/>
                </a:lnTo>
                <a:lnTo>
                  <a:pt x="410889" y="389190"/>
                </a:lnTo>
                <a:lnTo>
                  <a:pt x="431998" y="345602"/>
                </a:lnTo>
                <a:lnTo>
                  <a:pt x="439572" y="295516"/>
                </a:lnTo>
                <a:lnTo>
                  <a:pt x="431998" y="246282"/>
                </a:lnTo>
                <a:lnTo>
                  <a:pt x="410889" y="203669"/>
                </a:lnTo>
                <a:lnTo>
                  <a:pt x="378670" y="170159"/>
                </a:lnTo>
                <a:lnTo>
                  <a:pt x="337762" y="148233"/>
                </a:lnTo>
                <a:lnTo>
                  <a:pt x="290588" y="140373"/>
                </a:lnTo>
                <a:lnTo>
                  <a:pt x="243542" y="148233"/>
                </a:lnTo>
                <a:lnTo>
                  <a:pt x="202940" y="170159"/>
                </a:lnTo>
                <a:lnTo>
                  <a:pt x="171085" y="203669"/>
                </a:lnTo>
                <a:lnTo>
                  <a:pt x="150283" y="246282"/>
                </a:lnTo>
                <a:lnTo>
                  <a:pt x="142836" y="295516"/>
                </a:lnTo>
                <a:lnTo>
                  <a:pt x="150283" y="345602"/>
                </a:lnTo>
                <a:lnTo>
                  <a:pt x="171085" y="389190"/>
                </a:lnTo>
                <a:lnTo>
                  <a:pt x="202940" y="423619"/>
                </a:lnTo>
                <a:lnTo>
                  <a:pt x="243542" y="446227"/>
                </a:lnTo>
                <a:lnTo>
                  <a:pt x="290588" y="454355"/>
                </a:lnTo>
                <a:close/>
              </a:path>
              <a:path w="582930" h="594994">
                <a:moveTo>
                  <a:pt x="290588" y="0"/>
                </a:moveTo>
                <a:lnTo>
                  <a:pt x="337956" y="3952"/>
                </a:lnTo>
                <a:lnTo>
                  <a:pt x="382878" y="15366"/>
                </a:lnTo>
                <a:lnTo>
                  <a:pt x="424756" y="33578"/>
                </a:lnTo>
                <a:lnTo>
                  <a:pt x="462992" y="57921"/>
                </a:lnTo>
                <a:lnTo>
                  <a:pt x="496987" y="87731"/>
                </a:lnTo>
                <a:lnTo>
                  <a:pt x="526143" y="122343"/>
                </a:lnTo>
                <a:lnTo>
                  <a:pt x="549862" y="161093"/>
                </a:lnTo>
                <a:lnTo>
                  <a:pt x="567545" y="203315"/>
                </a:lnTo>
                <a:lnTo>
                  <a:pt x="578593" y="248344"/>
                </a:lnTo>
                <a:lnTo>
                  <a:pt x="582409" y="295516"/>
                </a:lnTo>
                <a:lnTo>
                  <a:pt x="578593" y="343390"/>
                </a:lnTo>
                <a:lnTo>
                  <a:pt x="567545" y="389047"/>
                </a:lnTo>
                <a:lnTo>
                  <a:pt x="549862" y="431823"/>
                </a:lnTo>
                <a:lnTo>
                  <a:pt x="526143" y="471053"/>
                </a:lnTo>
                <a:lnTo>
                  <a:pt x="496987" y="506072"/>
                </a:lnTo>
                <a:lnTo>
                  <a:pt x="462992" y="536215"/>
                </a:lnTo>
                <a:lnTo>
                  <a:pt x="424756" y="560817"/>
                </a:lnTo>
                <a:lnTo>
                  <a:pt x="382878" y="579213"/>
                </a:lnTo>
                <a:lnTo>
                  <a:pt x="337956" y="590738"/>
                </a:lnTo>
                <a:lnTo>
                  <a:pt x="290588" y="594728"/>
                </a:lnTo>
                <a:lnTo>
                  <a:pt x="243555" y="590738"/>
                </a:lnTo>
                <a:lnTo>
                  <a:pt x="198900" y="579213"/>
                </a:lnTo>
                <a:lnTo>
                  <a:pt x="157230" y="560817"/>
                </a:lnTo>
                <a:lnTo>
                  <a:pt x="119150" y="536215"/>
                </a:lnTo>
                <a:lnTo>
                  <a:pt x="85267" y="506072"/>
                </a:lnTo>
                <a:lnTo>
                  <a:pt x="56186" y="471053"/>
                </a:lnTo>
                <a:lnTo>
                  <a:pt x="32513" y="431823"/>
                </a:lnTo>
                <a:lnTo>
                  <a:pt x="14854" y="389047"/>
                </a:lnTo>
                <a:lnTo>
                  <a:pt x="3814" y="343390"/>
                </a:lnTo>
                <a:lnTo>
                  <a:pt x="0" y="295516"/>
                </a:lnTo>
                <a:lnTo>
                  <a:pt x="3814" y="248344"/>
                </a:lnTo>
                <a:lnTo>
                  <a:pt x="14854" y="203315"/>
                </a:lnTo>
                <a:lnTo>
                  <a:pt x="32513" y="161093"/>
                </a:lnTo>
                <a:lnTo>
                  <a:pt x="56186" y="122343"/>
                </a:lnTo>
                <a:lnTo>
                  <a:pt x="85267" y="87731"/>
                </a:lnTo>
                <a:lnTo>
                  <a:pt x="119150" y="57921"/>
                </a:lnTo>
                <a:lnTo>
                  <a:pt x="157230" y="33578"/>
                </a:lnTo>
                <a:lnTo>
                  <a:pt x="198900" y="15366"/>
                </a:lnTo>
                <a:lnTo>
                  <a:pt x="243555" y="3952"/>
                </a:lnTo>
                <a:lnTo>
                  <a:pt x="290588" y="0"/>
                </a:lnTo>
                <a:close/>
              </a:path>
            </a:pathLst>
          </a:custGeom>
          <a:ln w="2258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g object 38"/>
          <p:cNvSpPr/>
          <p:nvPr/>
        </p:nvSpPr>
        <p:spPr>
          <a:xfrm>
            <a:off x="3050170" y="1978418"/>
            <a:ext cx="819785" cy="594995"/>
          </a:xfrm>
          <a:custGeom>
            <a:avLst/>
            <a:gdLst/>
            <a:ahLst/>
            <a:cxnLst/>
            <a:rect l="l" t="t" r="r" b="b"/>
            <a:pathLst>
              <a:path w="819785" h="594994">
                <a:moveTo>
                  <a:pt x="416480" y="0"/>
                </a:moveTo>
                <a:lnTo>
                  <a:pt x="391842" y="0"/>
                </a:lnTo>
                <a:lnTo>
                  <a:pt x="385695" y="6159"/>
                </a:lnTo>
                <a:lnTo>
                  <a:pt x="383219" y="12318"/>
                </a:lnTo>
                <a:lnTo>
                  <a:pt x="234235" y="300456"/>
                </a:lnTo>
                <a:lnTo>
                  <a:pt x="233003" y="300456"/>
                </a:lnTo>
                <a:lnTo>
                  <a:pt x="146808" y="29552"/>
                </a:lnTo>
                <a:lnTo>
                  <a:pt x="142961" y="22188"/>
                </a:lnTo>
                <a:lnTo>
                  <a:pt x="136344" y="16783"/>
                </a:lnTo>
                <a:lnTo>
                  <a:pt x="128803" y="13454"/>
                </a:lnTo>
                <a:lnTo>
                  <a:pt x="122183" y="12318"/>
                </a:lnTo>
                <a:lnTo>
                  <a:pt x="26146" y="12318"/>
                </a:lnTo>
                <a:lnTo>
                  <a:pt x="12968" y="14898"/>
                </a:lnTo>
                <a:lnTo>
                  <a:pt x="3829" y="21864"/>
                </a:lnTo>
                <a:lnTo>
                  <a:pt x="0" y="32062"/>
                </a:lnTo>
                <a:lnTo>
                  <a:pt x="2752" y="44335"/>
                </a:lnTo>
                <a:lnTo>
                  <a:pt x="176361" y="578726"/>
                </a:lnTo>
                <a:lnTo>
                  <a:pt x="200987" y="594728"/>
                </a:lnTo>
                <a:lnTo>
                  <a:pt x="208378" y="594728"/>
                </a:lnTo>
                <a:lnTo>
                  <a:pt x="409089" y="238886"/>
                </a:lnTo>
                <a:lnTo>
                  <a:pt x="410321" y="238886"/>
                </a:lnTo>
                <a:lnTo>
                  <a:pt x="588857" y="581190"/>
                </a:lnTo>
                <a:lnTo>
                  <a:pt x="612251" y="594728"/>
                </a:lnTo>
                <a:lnTo>
                  <a:pt x="617178" y="594728"/>
                </a:lnTo>
                <a:lnTo>
                  <a:pt x="817889" y="44335"/>
                </a:lnTo>
                <a:lnTo>
                  <a:pt x="819212" y="32062"/>
                </a:lnTo>
                <a:lnTo>
                  <a:pt x="814651" y="21864"/>
                </a:lnTo>
                <a:lnTo>
                  <a:pt x="805241" y="14898"/>
                </a:lnTo>
                <a:lnTo>
                  <a:pt x="792019" y="12318"/>
                </a:lnTo>
                <a:lnTo>
                  <a:pt x="705837" y="12318"/>
                </a:lnTo>
                <a:lnTo>
                  <a:pt x="588857" y="300456"/>
                </a:lnTo>
                <a:lnTo>
                  <a:pt x="587625" y="300456"/>
                </a:lnTo>
                <a:lnTo>
                  <a:pt x="439861" y="12318"/>
                </a:lnTo>
                <a:lnTo>
                  <a:pt x="436558" y="7275"/>
                </a:lnTo>
                <a:lnTo>
                  <a:pt x="431866" y="3387"/>
                </a:lnTo>
                <a:lnTo>
                  <a:pt x="425327" y="885"/>
                </a:lnTo>
                <a:lnTo>
                  <a:pt x="4164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g object 39"/>
          <p:cNvSpPr/>
          <p:nvPr/>
        </p:nvSpPr>
        <p:spPr>
          <a:xfrm>
            <a:off x="3050170" y="1978418"/>
            <a:ext cx="819785" cy="594995"/>
          </a:xfrm>
          <a:custGeom>
            <a:avLst/>
            <a:gdLst/>
            <a:ahLst/>
            <a:cxnLst/>
            <a:rect l="l" t="t" r="r" b="b"/>
            <a:pathLst>
              <a:path w="819785" h="594994">
                <a:moveTo>
                  <a:pt x="2752" y="44335"/>
                </a:moveTo>
                <a:lnTo>
                  <a:pt x="0" y="32062"/>
                </a:lnTo>
                <a:lnTo>
                  <a:pt x="3829" y="21864"/>
                </a:lnTo>
                <a:lnTo>
                  <a:pt x="12968" y="14898"/>
                </a:lnTo>
                <a:lnTo>
                  <a:pt x="26146" y="12318"/>
                </a:lnTo>
                <a:lnTo>
                  <a:pt x="122183" y="12318"/>
                </a:lnTo>
                <a:lnTo>
                  <a:pt x="233003" y="300456"/>
                </a:lnTo>
                <a:lnTo>
                  <a:pt x="234235" y="300456"/>
                </a:lnTo>
                <a:lnTo>
                  <a:pt x="383219" y="12318"/>
                </a:lnTo>
                <a:lnTo>
                  <a:pt x="385695" y="6159"/>
                </a:lnTo>
                <a:lnTo>
                  <a:pt x="391842" y="0"/>
                </a:lnTo>
                <a:lnTo>
                  <a:pt x="405393" y="0"/>
                </a:lnTo>
                <a:lnTo>
                  <a:pt x="416480" y="0"/>
                </a:lnTo>
                <a:lnTo>
                  <a:pt x="425327" y="885"/>
                </a:lnTo>
                <a:lnTo>
                  <a:pt x="431866" y="3387"/>
                </a:lnTo>
                <a:lnTo>
                  <a:pt x="436558" y="7275"/>
                </a:lnTo>
                <a:lnTo>
                  <a:pt x="439861" y="12318"/>
                </a:lnTo>
                <a:lnTo>
                  <a:pt x="587625" y="300456"/>
                </a:lnTo>
                <a:lnTo>
                  <a:pt x="588857" y="300456"/>
                </a:lnTo>
                <a:lnTo>
                  <a:pt x="673820" y="29552"/>
                </a:lnTo>
                <a:lnTo>
                  <a:pt x="705837" y="12318"/>
                </a:lnTo>
                <a:lnTo>
                  <a:pt x="792019" y="12318"/>
                </a:lnTo>
                <a:lnTo>
                  <a:pt x="805241" y="14898"/>
                </a:lnTo>
                <a:lnTo>
                  <a:pt x="814651" y="21864"/>
                </a:lnTo>
                <a:lnTo>
                  <a:pt x="819212" y="32062"/>
                </a:lnTo>
                <a:lnTo>
                  <a:pt x="817889" y="44335"/>
                </a:lnTo>
                <a:lnTo>
                  <a:pt x="643035" y="578726"/>
                </a:lnTo>
                <a:lnTo>
                  <a:pt x="617178" y="594728"/>
                </a:lnTo>
                <a:lnTo>
                  <a:pt x="612251" y="594728"/>
                </a:lnTo>
                <a:lnTo>
                  <a:pt x="410321" y="238886"/>
                </a:lnTo>
                <a:lnTo>
                  <a:pt x="409089" y="238886"/>
                </a:lnTo>
                <a:lnTo>
                  <a:pt x="230552" y="581190"/>
                </a:lnTo>
                <a:lnTo>
                  <a:pt x="208378" y="594728"/>
                </a:lnTo>
                <a:lnTo>
                  <a:pt x="200987" y="594728"/>
                </a:lnTo>
                <a:lnTo>
                  <a:pt x="191774" y="593440"/>
                </a:lnTo>
                <a:lnTo>
                  <a:pt x="184521" y="589961"/>
                </a:lnTo>
                <a:lnTo>
                  <a:pt x="179345" y="584864"/>
                </a:lnTo>
                <a:lnTo>
                  <a:pt x="176361" y="578726"/>
                </a:lnTo>
                <a:lnTo>
                  <a:pt x="2752" y="44335"/>
                </a:lnTo>
                <a:close/>
              </a:path>
            </a:pathLst>
          </a:custGeom>
          <a:ln w="2258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g object 40"/>
          <p:cNvSpPr/>
          <p:nvPr/>
        </p:nvSpPr>
        <p:spPr>
          <a:xfrm>
            <a:off x="3930908" y="1697685"/>
            <a:ext cx="572770" cy="875665"/>
          </a:xfrm>
          <a:custGeom>
            <a:avLst/>
            <a:gdLst/>
            <a:ahLst/>
            <a:cxnLst/>
            <a:rect l="l" t="t" r="r" b="b"/>
            <a:pathLst>
              <a:path w="572770" h="875664">
                <a:moveTo>
                  <a:pt x="281978" y="280733"/>
                </a:moveTo>
                <a:lnTo>
                  <a:pt x="232790" y="284554"/>
                </a:lnTo>
                <a:lnTo>
                  <a:pt x="187400" y="295638"/>
                </a:lnTo>
                <a:lnTo>
                  <a:pt x="146133" y="313415"/>
                </a:lnTo>
                <a:lnTo>
                  <a:pt x="109313" y="337318"/>
                </a:lnTo>
                <a:lnTo>
                  <a:pt x="77266" y="366775"/>
                </a:lnTo>
                <a:lnTo>
                  <a:pt x="50317" y="401220"/>
                </a:lnTo>
                <a:lnTo>
                  <a:pt x="28791" y="440082"/>
                </a:lnTo>
                <a:lnTo>
                  <a:pt x="13012" y="482792"/>
                </a:lnTo>
                <a:lnTo>
                  <a:pt x="3307" y="528781"/>
                </a:lnTo>
                <a:lnTo>
                  <a:pt x="0" y="577481"/>
                </a:lnTo>
                <a:lnTo>
                  <a:pt x="3430" y="627715"/>
                </a:lnTo>
                <a:lnTo>
                  <a:pt x="13407" y="674669"/>
                </a:lnTo>
                <a:lnTo>
                  <a:pt x="29456" y="717869"/>
                </a:lnTo>
                <a:lnTo>
                  <a:pt x="51106" y="756843"/>
                </a:lnTo>
                <a:lnTo>
                  <a:pt x="77882" y="791117"/>
                </a:lnTo>
                <a:lnTo>
                  <a:pt x="109313" y="820221"/>
                </a:lnTo>
                <a:lnTo>
                  <a:pt x="144926" y="843679"/>
                </a:lnTo>
                <a:lnTo>
                  <a:pt x="184247" y="861021"/>
                </a:lnTo>
                <a:lnTo>
                  <a:pt x="226803" y="871772"/>
                </a:lnTo>
                <a:lnTo>
                  <a:pt x="272122" y="875461"/>
                </a:lnTo>
                <a:lnTo>
                  <a:pt x="342908" y="874134"/>
                </a:lnTo>
                <a:lnTo>
                  <a:pt x="385872" y="864841"/>
                </a:lnTo>
                <a:lnTo>
                  <a:pt x="418446" y="839618"/>
                </a:lnTo>
                <a:lnTo>
                  <a:pt x="458063" y="790498"/>
                </a:lnTo>
                <a:lnTo>
                  <a:pt x="572566" y="790498"/>
                </a:lnTo>
                <a:lnTo>
                  <a:pt x="572566" y="735101"/>
                </a:lnTo>
                <a:lnTo>
                  <a:pt x="293052" y="735101"/>
                </a:lnTo>
                <a:lnTo>
                  <a:pt x="245054" y="726393"/>
                </a:lnTo>
                <a:lnTo>
                  <a:pt x="207514" y="702673"/>
                </a:lnTo>
                <a:lnTo>
                  <a:pt x="180552" y="667544"/>
                </a:lnTo>
                <a:lnTo>
                  <a:pt x="164287" y="624612"/>
                </a:lnTo>
                <a:lnTo>
                  <a:pt x="158838" y="577481"/>
                </a:lnTo>
                <a:lnTo>
                  <a:pt x="164581" y="530489"/>
                </a:lnTo>
                <a:lnTo>
                  <a:pt x="181731" y="487867"/>
                </a:lnTo>
                <a:lnTo>
                  <a:pt x="210169" y="453104"/>
                </a:lnTo>
                <a:lnTo>
                  <a:pt x="249779" y="429687"/>
                </a:lnTo>
                <a:lnTo>
                  <a:pt x="300443" y="421106"/>
                </a:lnTo>
                <a:lnTo>
                  <a:pt x="572566" y="421106"/>
                </a:lnTo>
                <a:lnTo>
                  <a:pt x="572566" y="304139"/>
                </a:lnTo>
                <a:lnTo>
                  <a:pt x="418655" y="304139"/>
                </a:lnTo>
                <a:lnTo>
                  <a:pt x="394354" y="296324"/>
                </a:lnTo>
                <a:lnTo>
                  <a:pt x="361856" y="288740"/>
                </a:lnTo>
                <a:lnTo>
                  <a:pt x="323588" y="283004"/>
                </a:lnTo>
                <a:lnTo>
                  <a:pt x="281978" y="280733"/>
                </a:lnTo>
                <a:close/>
              </a:path>
              <a:path w="572770" h="875664">
                <a:moveTo>
                  <a:pt x="572566" y="790498"/>
                </a:moveTo>
                <a:lnTo>
                  <a:pt x="458063" y="790498"/>
                </a:lnTo>
                <a:lnTo>
                  <a:pt x="472833" y="834834"/>
                </a:lnTo>
                <a:lnTo>
                  <a:pt x="477234" y="845818"/>
                </a:lnTo>
                <a:lnTo>
                  <a:pt x="483138" y="854379"/>
                </a:lnTo>
                <a:lnTo>
                  <a:pt x="490659" y="859941"/>
                </a:lnTo>
                <a:lnTo>
                  <a:pt x="499910" y="861923"/>
                </a:lnTo>
                <a:lnTo>
                  <a:pt x="545477" y="861923"/>
                </a:lnTo>
                <a:lnTo>
                  <a:pt x="555941" y="859767"/>
                </a:lnTo>
                <a:lnTo>
                  <a:pt x="564561" y="853917"/>
                </a:lnTo>
                <a:lnTo>
                  <a:pt x="570411" y="845298"/>
                </a:lnTo>
                <a:lnTo>
                  <a:pt x="572566" y="834834"/>
                </a:lnTo>
                <a:lnTo>
                  <a:pt x="572566" y="790498"/>
                </a:lnTo>
                <a:close/>
              </a:path>
              <a:path w="572770" h="875664">
                <a:moveTo>
                  <a:pt x="572566" y="421106"/>
                </a:moveTo>
                <a:lnTo>
                  <a:pt x="300443" y="421106"/>
                </a:lnTo>
                <a:lnTo>
                  <a:pt x="342460" y="421606"/>
                </a:lnTo>
                <a:lnTo>
                  <a:pt x="368779" y="425108"/>
                </a:lnTo>
                <a:lnTo>
                  <a:pt x="390483" y="434613"/>
                </a:lnTo>
                <a:lnTo>
                  <a:pt x="418626" y="453104"/>
                </a:lnTo>
                <a:lnTo>
                  <a:pt x="418655" y="656297"/>
                </a:lnTo>
                <a:lnTo>
                  <a:pt x="404223" y="682117"/>
                </a:lnTo>
                <a:lnTo>
                  <a:pt x="378942" y="707705"/>
                </a:lnTo>
                <a:lnTo>
                  <a:pt x="342117" y="727290"/>
                </a:lnTo>
                <a:lnTo>
                  <a:pt x="293052" y="735101"/>
                </a:lnTo>
                <a:lnTo>
                  <a:pt x="572566" y="735101"/>
                </a:lnTo>
                <a:lnTo>
                  <a:pt x="572566" y="421106"/>
                </a:lnTo>
                <a:close/>
              </a:path>
              <a:path w="572770" h="875664">
                <a:moveTo>
                  <a:pt x="545477" y="0"/>
                </a:moveTo>
                <a:lnTo>
                  <a:pt x="445744" y="0"/>
                </a:lnTo>
                <a:lnTo>
                  <a:pt x="435795" y="2327"/>
                </a:lnTo>
                <a:lnTo>
                  <a:pt x="427118" y="8462"/>
                </a:lnTo>
                <a:lnTo>
                  <a:pt x="420982" y="17139"/>
                </a:lnTo>
                <a:lnTo>
                  <a:pt x="418655" y="27089"/>
                </a:lnTo>
                <a:lnTo>
                  <a:pt x="418655" y="304139"/>
                </a:lnTo>
                <a:lnTo>
                  <a:pt x="572566" y="304139"/>
                </a:lnTo>
                <a:lnTo>
                  <a:pt x="572566" y="27089"/>
                </a:lnTo>
                <a:lnTo>
                  <a:pt x="570411" y="17139"/>
                </a:lnTo>
                <a:lnTo>
                  <a:pt x="564561" y="8462"/>
                </a:lnTo>
                <a:lnTo>
                  <a:pt x="555941" y="2327"/>
                </a:lnTo>
                <a:lnTo>
                  <a:pt x="5454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bg object 41"/>
          <p:cNvSpPr/>
          <p:nvPr/>
        </p:nvSpPr>
        <p:spPr>
          <a:xfrm>
            <a:off x="3930908" y="1697685"/>
            <a:ext cx="572770" cy="875665"/>
          </a:xfrm>
          <a:custGeom>
            <a:avLst/>
            <a:gdLst/>
            <a:ahLst/>
            <a:cxnLst/>
            <a:rect l="l" t="t" r="r" b="b"/>
            <a:pathLst>
              <a:path w="572770" h="875664">
                <a:moveTo>
                  <a:pt x="418655" y="453123"/>
                </a:moveTo>
                <a:lnTo>
                  <a:pt x="390483" y="434613"/>
                </a:lnTo>
                <a:lnTo>
                  <a:pt x="368779" y="425108"/>
                </a:lnTo>
                <a:lnTo>
                  <a:pt x="342460" y="421606"/>
                </a:lnTo>
                <a:lnTo>
                  <a:pt x="300443" y="421106"/>
                </a:lnTo>
                <a:lnTo>
                  <a:pt x="249779" y="429687"/>
                </a:lnTo>
                <a:lnTo>
                  <a:pt x="210169" y="453104"/>
                </a:lnTo>
                <a:lnTo>
                  <a:pt x="181731" y="487867"/>
                </a:lnTo>
                <a:lnTo>
                  <a:pt x="164581" y="530489"/>
                </a:lnTo>
                <a:lnTo>
                  <a:pt x="158838" y="577481"/>
                </a:lnTo>
                <a:lnTo>
                  <a:pt x="164287" y="624612"/>
                </a:lnTo>
                <a:lnTo>
                  <a:pt x="180552" y="667544"/>
                </a:lnTo>
                <a:lnTo>
                  <a:pt x="207514" y="702673"/>
                </a:lnTo>
                <a:lnTo>
                  <a:pt x="245054" y="726393"/>
                </a:lnTo>
                <a:lnTo>
                  <a:pt x="293052" y="735101"/>
                </a:lnTo>
                <a:lnTo>
                  <a:pt x="342117" y="727290"/>
                </a:lnTo>
                <a:lnTo>
                  <a:pt x="378942" y="707705"/>
                </a:lnTo>
                <a:lnTo>
                  <a:pt x="404223" y="682117"/>
                </a:lnTo>
                <a:lnTo>
                  <a:pt x="418655" y="656297"/>
                </a:lnTo>
                <a:lnTo>
                  <a:pt x="418655" y="453123"/>
                </a:lnTo>
                <a:close/>
              </a:path>
              <a:path w="572770" h="875664">
                <a:moveTo>
                  <a:pt x="281978" y="280733"/>
                </a:moveTo>
                <a:lnTo>
                  <a:pt x="323588" y="283004"/>
                </a:lnTo>
                <a:lnTo>
                  <a:pt x="361856" y="288740"/>
                </a:lnTo>
                <a:lnTo>
                  <a:pt x="394354" y="296324"/>
                </a:lnTo>
                <a:lnTo>
                  <a:pt x="418655" y="304139"/>
                </a:lnTo>
                <a:lnTo>
                  <a:pt x="418655" y="27089"/>
                </a:lnTo>
                <a:lnTo>
                  <a:pt x="420982" y="17139"/>
                </a:lnTo>
                <a:lnTo>
                  <a:pt x="427118" y="8462"/>
                </a:lnTo>
                <a:lnTo>
                  <a:pt x="435795" y="2327"/>
                </a:lnTo>
                <a:lnTo>
                  <a:pt x="445744" y="0"/>
                </a:lnTo>
                <a:lnTo>
                  <a:pt x="545477" y="0"/>
                </a:lnTo>
                <a:lnTo>
                  <a:pt x="555941" y="2327"/>
                </a:lnTo>
                <a:lnTo>
                  <a:pt x="564561" y="8462"/>
                </a:lnTo>
                <a:lnTo>
                  <a:pt x="570411" y="17139"/>
                </a:lnTo>
                <a:lnTo>
                  <a:pt x="572566" y="27089"/>
                </a:lnTo>
                <a:lnTo>
                  <a:pt x="572566" y="834834"/>
                </a:lnTo>
                <a:lnTo>
                  <a:pt x="570411" y="845298"/>
                </a:lnTo>
                <a:lnTo>
                  <a:pt x="564561" y="853917"/>
                </a:lnTo>
                <a:lnTo>
                  <a:pt x="555941" y="859767"/>
                </a:lnTo>
                <a:lnTo>
                  <a:pt x="545477" y="861923"/>
                </a:lnTo>
                <a:lnTo>
                  <a:pt x="499910" y="861923"/>
                </a:lnTo>
                <a:lnTo>
                  <a:pt x="472833" y="834834"/>
                </a:lnTo>
                <a:lnTo>
                  <a:pt x="458063" y="790498"/>
                </a:lnTo>
                <a:lnTo>
                  <a:pt x="418446" y="839618"/>
                </a:lnTo>
                <a:lnTo>
                  <a:pt x="385872" y="864841"/>
                </a:lnTo>
                <a:lnTo>
                  <a:pt x="342908" y="874134"/>
                </a:lnTo>
                <a:lnTo>
                  <a:pt x="272122" y="875461"/>
                </a:lnTo>
                <a:lnTo>
                  <a:pt x="226803" y="871772"/>
                </a:lnTo>
                <a:lnTo>
                  <a:pt x="184247" y="861021"/>
                </a:lnTo>
                <a:lnTo>
                  <a:pt x="144926" y="843679"/>
                </a:lnTo>
                <a:lnTo>
                  <a:pt x="109313" y="820221"/>
                </a:lnTo>
                <a:lnTo>
                  <a:pt x="77882" y="791117"/>
                </a:lnTo>
                <a:lnTo>
                  <a:pt x="51106" y="756843"/>
                </a:lnTo>
                <a:lnTo>
                  <a:pt x="29456" y="717869"/>
                </a:lnTo>
                <a:lnTo>
                  <a:pt x="13407" y="674669"/>
                </a:lnTo>
                <a:lnTo>
                  <a:pt x="3430" y="627715"/>
                </a:lnTo>
                <a:lnTo>
                  <a:pt x="0" y="577481"/>
                </a:lnTo>
                <a:lnTo>
                  <a:pt x="3307" y="528781"/>
                </a:lnTo>
                <a:lnTo>
                  <a:pt x="13012" y="482792"/>
                </a:lnTo>
                <a:lnTo>
                  <a:pt x="28791" y="440082"/>
                </a:lnTo>
                <a:lnTo>
                  <a:pt x="50317" y="401220"/>
                </a:lnTo>
                <a:lnTo>
                  <a:pt x="77266" y="366775"/>
                </a:lnTo>
                <a:lnTo>
                  <a:pt x="109313" y="337318"/>
                </a:lnTo>
                <a:lnTo>
                  <a:pt x="146133" y="313415"/>
                </a:lnTo>
                <a:lnTo>
                  <a:pt x="187400" y="295638"/>
                </a:lnTo>
                <a:lnTo>
                  <a:pt x="232790" y="284554"/>
                </a:lnTo>
                <a:lnTo>
                  <a:pt x="281978" y="280733"/>
                </a:lnTo>
                <a:close/>
              </a:path>
            </a:pathLst>
          </a:custGeom>
          <a:ln w="2258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2" name="bg object 4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28489" y="358385"/>
            <a:ext cx="3172964" cy="1094228"/>
          </a:xfrm>
          <a:prstGeom prst="rect">
            <a:avLst/>
          </a:prstGeom>
        </p:spPr>
      </p:pic>
      <p:sp>
        <p:nvSpPr>
          <p:cNvPr id="43" name="bg object 43"/>
          <p:cNvSpPr/>
          <p:nvPr/>
        </p:nvSpPr>
        <p:spPr>
          <a:xfrm>
            <a:off x="498894" y="427265"/>
            <a:ext cx="2966085" cy="888365"/>
          </a:xfrm>
          <a:custGeom>
            <a:avLst/>
            <a:gdLst/>
            <a:ahLst/>
            <a:cxnLst/>
            <a:rect l="l" t="t" r="r" b="b"/>
            <a:pathLst>
              <a:path w="2966085" h="888365">
                <a:moveTo>
                  <a:pt x="565937" y="642747"/>
                </a:moveTo>
                <a:lnTo>
                  <a:pt x="561047" y="592950"/>
                </a:lnTo>
                <a:lnTo>
                  <a:pt x="547217" y="549097"/>
                </a:lnTo>
                <a:lnTo>
                  <a:pt x="525754" y="510679"/>
                </a:lnTo>
                <a:lnTo>
                  <a:pt x="497941" y="477139"/>
                </a:lnTo>
                <a:lnTo>
                  <a:pt x="465061" y="447979"/>
                </a:lnTo>
                <a:lnTo>
                  <a:pt x="428396" y="422656"/>
                </a:lnTo>
                <a:lnTo>
                  <a:pt x="389242" y="400659"/>
                </a:lnTo>
                <a:lnTo>
                  <a:pt x="348881" y="381431"/>
                </a:lnTo>
                <a:lnTo>
                  <a:pt x="308597" y="364477"/>
                </a:lnTo>
                <a:lnTo>
                  <a:pt x="243814" y="333921"/>
                </a:lnTo>
                <a:lnTo>
                  <a:pt x="198539" y="301980"/>
                </a:lnTo>
                <a:lnTo>
                  <a:pt x="171970" y="266814"/>
                </a:lnTo>
                <a:lnTo>
                  <a:pt x="163296" y="226568"/>
                </a:lnTo>
                <a:lnTo>
                  <a:pt x="170357" y="193357"/>
                </a:lnTo>
                <a:lnTo>
                  <a:pt x="191160" y="165925"/>
                </a:lnTo>
                <a:lnTo>
                  <a:pt x="225107" y="147256"/>
                </a:lnTo>
                <a:lnTo>
                  <a:pt x="271653" y="140373"/>
                </a:lnTo>
                <a:lnTo>
                  <a:pt x="319519" y="146278"/>
                </a:lnTo>
                <a:lnTo>
                  <a:pt x="362775" y="161759"/>
                </a:lnTo>
                <a:lnTo>
                  <a:pt x="403250" y="183489"/>
                </a:lnTo>
                <a:lnTo>
                  <a:pt x="442810" y="208102"/>
                </a:lnTo>
                <a:lnTo>
                  <a:pt x="454393" y="212013"/>
                </a:lnTo>
                <a:lnTo>
                  <a:pt x="532688" y="123139"/>
                </a:lnTo>
                <a:lnTo>
                  <a:pt x="536905" y="112623"/>
                </a:lnTo>
                <a:lnTo>
                  <a:pt x="536841" y="100965"/>
                </a:lnTo>
                <a:lnTo>
                  <a:pt x="502297" y="66827"/>
                </a:lnTo>
                <a:lnTo>
                  <a:pt x="464159" y="45478"/>
                </a:lnTo>
                <a:lnTo>
                  <a:pt x="412889" y="23723"/>
                </a:lnTo>
                <a:lnTo>
                  <a:pt x="350520" y="6807"/>
                </a:lnTo>
                <a:lnTo>
                  <a:pt x="279044" y="0"/>
                </a:lnTo>
                <a:lnTo>
                  <a:pt x="217982" y="4495"/>
                </a:lnTo>
                <a:lnTo>
                  <a:pt x="165125" y="17208"/>
                </a:lnTo>
                <a:lnTo>
                  <a:pt x="120205" y="36944"/>
                </a:lnTo>
                <a:lnTo>
                  <a:pt x="82943" y="62509"/>
                </a:lnTo>
                <a:lnTo>
                  <a:pt x="53073" y="92735"/>
                </a:lnTo>
                <a:lnTo>
                  <a:pt x="30314" y="126415"/>
                </a:lnTo>
                <a:lnTo>
                  <a:pt x="14401" y="162382"/>
                </a:lnTo>
                <a:lnTo>
                  <a:pt x="5041" y="199453"/>
                </a:lnTo>
                <a:lnTo>
                  <a:pt x="1993" y="236423"/>
                </a:lnTo>
                <a:lnTo>
                  <a:pt x="7188" y="287642"/>
                </a:lnTo>
                <a:lnTo>
                  <a:pt x="21882" y="332689"/>
                </a:lnTo>
                <a:lnTo>
                  <a:pt x="44716" y="372084"/>
                </a:lnTo>
                <a:lnTo>
                  <a:pt x="74333" y="406336"/>
                </a:lnTo>
                <a:lnTo>
                  <a:pt x="109372" y="435978"/>
                </a:lnTo>
                <a:lnTo>
                  <a:pt x="148488" y="461518"/>
                </a:lnTo>
                <a:lnTo>
                  <a:pt x="190309" y="483476"/>
                </a:lnTo>
                <a:lnTo>
                  <a:pt x="233489" y="502386"/>
                </a:lnTo>
                <a:lnTo>
                  <a:pt x="289471" y="527799"/>
                </a:lnTo>
                <a:lnTo>
                  <a:pt x="333209" y="554393"/>
                </a:lnTo>
                <a:lnTo>
                  <a:pt x="364604" y="583057"/>
                </a:lnTo>
                <a:lnTo>
                  <a:pt x="383527" y="614667"/>
                </a:lnTo>
                <a:lnTo>
                  <a:pt x="389864" y="650138"/>
                </a:lnTo>
                <a:lnTo>
                  <a:pt x="381355" y="687285"/>
                </a:lnTo>
                <a:lnTo>
                  <a:pt x="357847" y="717397"/>
                </a:lnTo>
                <a:lnTo>
                  <a:pt x="322326" y="737577"/>
                </a:lnTo>
                <a:lnTo>
                  <a:pt x="277812" y="744956"/>
                </a:lnTo>
                <a:lnTo>
                  <a:pt x="222097" y="738390"/>
                </a:lnTo>
                <a:lnTo>
                  <a:pt x="173761" y="721093"/>
                </a:lnTo>
                <a:lnTo>
                  <a:pt x="130975" y="696633"/>
                </a:lnTo>
                <a:lnTo>
                  <a:pt x="91884" y="668604"/>
                </a:lnTo>
                <a:lnTo>
                  <a:pt x="82042" y="663892"/>
                </a:lnTo>
                <a:lnTo>
                  <a:pt x="5689" y="753567"/>
                </a:lnTo>
                <a:lnTo>
                  <a:pt x="0" y="775728"/>
                </a:lnTo>
                <a:lnTo>
                  <a:pt x="4127" y="783348"/>
                </a:lnTo>
                <a:lnTo>
                  <a:pt x="33540" y="808316"/>
                </a:lnTo>
                <a:lnTo>
                  <a:pt x="102501" y="850074"/>
                </a:lnTo>
                <a:lnTo>
                  <a:pt x="151485" y="868489"/>
                </a:lnTo>
                <a:lnTo>
                  <a:pt x="211277" y="881570"/>
                </a:lnTo>
                <a:lnTo>
                  <a:pt x="282740" y="886548"/>
                </a:lnTo>
                <a:lnTo>
                  <a:pt x="338175" y="882357"/>
                </a:lnTo>
                <a:lnTo>
                  <a:pt x="388493" y="870394"/>
                </a:lnTo>
                <a:lnTo>
                  <a:pt x="433324" y="851522"/>
                </a:lnTo>
                <a:lnTo>
                  <a:pt x="472274" y="826630"/>
                </a:lnTo>
                <a:lnTo>
                  <a:pt x="504990" y="796607"/>
                </a:lnTo>
                <a:lnTo>
                  <a:pt x="531088" y="762317"/>
                </a:lnTo>
                <a:lnTo>
                  <a:pt x="550202" y="724662"/>
                </a:lnTo>
                <a:lnTo>
                  <a:pt x="561936" y="684504"/>
                </a:lnTo>
                <a:lnTo>
                  <a:pt x="565937" y="642747"/>
                </a:lnTo>
                <a:close/>
              </a:path>
              <a:path w="2966085" h="888365">
                <a:moveTo>
                  <a:pt x="1047165" y="827989"/>
                </a:moveTo>
                <a:lnTo>
                  <a:pt x="1030185" y="742480"/>
                </a:lnTo>
                <a:lnTo>
                  <a:pt x="1009586" y="725512"/>
                </a:lnTo>
                <a:lnTo>
                  <a:pt x="998181" y="727697"/>
                </a:lnTo>
                <a:lnTo>
                  <a:pt x="981938" y="732663"/>
                </a:lnTo>
                <a:lnTo>
                  <a:pt x="958773" y="738784"/>
                </a:lnTo>
                <a:lnTo>
                  <a:pt x="933767" y="743991"/>
                </a:lnTo>
                <a:lnTo>
                  <a:pt x="911987" y="746175"/>
                </a:lnTo>
                <a:lnTo>
                  <a:pt x="892733" y="744232"/>
                </a:lnTo>
                <a:lnTo>
                  <a:pt x="877976" y="737095"/>
                </a:lnTo>
                <a:lnTo>
                  <a:pt x="868527" y="722807"/>
                </a:lnTo>
                <a:lnTo>
                  <a:pt x="865200" y="699389"/>
                </a:lnTo>
                <a:lnTo>
                  <a:pt x="865200" y="443268"/>
                </a:lnTo>
                <a:lnTo>
                  <a:pt x="998181" y="443268"/>
                </a:lnTo>
                <a:lnTo>
                  <a:pt x="1008646" y="440944"/>
                </a:lnTo>
                <a:lnTo>
                  <a:pt x="1017270" y="434809"/>
                </a:lnTo>
                <a:lnTo>
                  <a:pt x="1023112" y="426135"/>
                </a:lnTo>
                <a:lnTo>
                  <a:pt x="1025271" y="416179"/>
                </a:lnTo>
                <a:lnTo>
                  <a:pt x="1025271" y="332447"/>
                </a:lnTo>
                <a:lnTo>
                  <a:pt x="1023112" y="321475"/>
                </a:lnTo>
                <a:lnTo>
                  <a:pt x="1017270" y="312902"/>
                </a:lnTo>
                <a:lnTo>
                  <a:pt x="1008646" y="307340"/>
                </a:lnTo>
                <a:lnTo>
                  <a:pt x="998181" y="305358"/>
                </a:lnTo>
                <a:lnTo>
                  <a:pt x="865200" y="305358"/>
                </a:lnTo>
                <a:lnTo>
                  <a:pt x="865200" y="147751"/>
                </a:lnTo>
                <a:lnTo>
                  <a:pt x="863244" y="137287"/>
                </a:lnTo>
                <a:lnTo>
                  <a:pt x="857808" y="128663"/>
                </a:lnTo>
                <a:lnTo>
                  <a:pt x="849604" y="122821"/>
                </a:lnTo>
                <a:lnTo>
                  <a:pt x="839330" y="120662"/>
                </a:lnTo>
                <a:lnTo>
                  <a:pt x="738365" y="120662"/>
                </a:lnTo>
                <a:lnTo>
                  <a:pt x="728421" y="122821"/>
                </a:lnTo>
                <a:lnTo>
                  <a:pt x="719747" y="128663"/>
                </a:lnTo>
                <a:lnTo>
                  <a:pt x="713600" y="137287"/>
                </a:lnTo>
                <a:lnTo>
                  <a:pt x="711276" y="147751"/>
                </a:lnTo>
                <a:lnTo>
                  <a:pt x="711276" y="305358"/>
                </a:lnTo>
                <a:lnTo>
                  <a:pt x="655866" y="305358"/>
                </a:lnTo>
                <a:lnTo>
                  <a:pt x="645591" y="307340"/>
                </a:lnTo>
                <a:lnTo>
                  <a:pt x="637400" y="312902"/>
                </a:lnTo>
                <a:lnTo>
                  <a:pt x="631977" y="321475"/>
                </a:lnTo>
                <a:lnTo>
                  <a:pt x="630008" y="332447"/>
                </a:lnTo>
                <a:lnTo>
                  <a:pt x="630008" y="416179"/>
                </a:lnTo>
                <a:lnTo>
                  <a:pt x="631977" y="426135"/>
                </a:lnTo>
                <a:lnTo>
                  <a:pt x="637400" y="434809"/>
                </a:lnTo>
                <a:lnTo>
                  <a:pt x="645591" y="440944"/>
                </a:lnTo>
                <a:lnTo>
                  <a:pt x="655866" y="443268"/>
                </a:lnTo>
                <a:lnTo>
                  <a:pt x="711276" y="443268"/>
                </a:lnTo>
                <a:lnTo>
                  <a:pt x="711276" y="704303"/>
                </a:lnTo>
                <a:lnTo>
                  <a:pt x="714235" y="752106"/>
                </a:lnTo>
                <a:lnTo>
                  <a:pt x="724281" y="795655"/>
                </a:lnTo>
                <a:lnTo>
                  <a:pt x="743140" y="832980"/>
                </a:lnTo>
                <a:lnTo>
                  <a:pt x="772566" y="862101"/>
                </a:lnTo>
                <a:lnTo>
                  <a:pt x="814311" y="881024"/>
                </a:lnTo>
                <a:lnTo>
                  <a:pt x="870115" y="887768"/>
                </a:lnTo>
                <a:lnTo>
                  <a:pt x="917295" y="883564"/>
                </a:lnTo>
                <a:lnTo>
                  <a:pt x="964933" y="873455"/>
                </a:lnTo>
                <a:lnTo>
                  <a:pt x="1005179" y="861288"/>
                </a:lnTo>
                <a:lnTo>
                  <a:pt x="1044663" y="836993"/>
                </a:lnTo>
                <a:lnTo>
                  <a:pt x="1047165" y="827989"/>
                </a:lnTo>
                <a:close/>
              </a:path>
              <a:path w="2966085" h="888365">
                <a:moveTo>
                  <a:pt x="1594167" y="540550"/>
                </a:moveTo>
                <a:lnTo>
                  <a:pt x="1593862" y="530694"/>
                </a:lnTo>
                <a:lnTo>
                  <a:pt x="1592656" y="491197"/>
                </a:lnTo>
                <a:lnTo>
                  <a:pt x="1587550" y="446747"/>
                </a:lnTo>
                <a:lnTo>
                  <a:pt x="1578013" y="407428"/>
                </a:lnTo>
                <a:lnTo>
                  <a:pt x="1542224" y="345186"/>
                </a:lnTo>
                <a:lnTo>
                  <a:pt x="1478457" y="306412"/>
                </a:lnTo>
                <a:lnTo>
                  <a:pt x="1433957" y="296430"/>
                </a:lnTo>
                <a:lnTo>
                  <a:pt x="1379918" y="293052"/>
                </a:lnTo>
                <a:lnTo>
                  <a:pt x="1312278" y="296786"/>
                </a:lnTo>
                <a:lnTo>
                  <a:pt x="1252613" y="305371"/>
                </a:lnTo>
                <a:lnTo>
                  <a:pt x="1207960" y="314871"/>
                </a:lnTo>
                <a:lnTo>
                  <a:pt x="1169657" y="332143"/>
                </a:lnTo>
                <a:lnTo>
                  <a:pt x="1165974" y="342150"/>
                </a:lnTo>
                <a:lnTo>
                  <a:pt x="1166901" y="355841"/>
                </a:lnTo>
                <a:lnTo>
                  <a:pt x="1179207" y="419874"/>
                </a:lnTo>
                <a:lnTo>
                  <a:pt x="1211224" y="444500"/>
                </a:lnTo>
                <a:lnTo>
                  <a:pt x="1242987" y="437070"/>
                </a:lnTo>
                <a:lnTo>
                  <a:pt x="1284325" y="430339"/>
                </a:lnTo>
                <a:lnTo>
                  <a:pt x="1329131" y="425462"/>
                </a:lnTo>
                <a:lnTo>
                  <a:pt x="1371295" y="423570"/>
                </a:lnTo>
                <a:lnTo>
                  <a:pt x="1409407" y="430098"/>
                </a:lnTo>
                <a:lnTo>
                  <a:pt x="1434236" y="449897"/>
                </a:lnTo>
                <a:lnTo>
                  <a:pt x="1447304" y="483311"/>
                </a:lnTo>
                <a:lnTo>
                  <a:pt x="1450098" y="530694"/>
                </a:lnTo>
                <a:lnTo>
                  <a:pt x="1446403" y="529678"/>
                </a:lnTo>
                <a:lnTo>
                  <a:pt x="1446403" y="629196"/>
                </a:lnTo>
                <a:lnTo>
                  <a:pt x="1446403" y="712927"/>
                </a:lnTo>
                <a:lnTo>
                  <a:pt x="1434414" y="731189"/>
                </a:lnTo>
                <a:lnTo>
                  <a:pt x="1411452" y="750951"/>
                </a:lnTo>
                <a:lnTo>
                  <a:pt x="1380426" y="766787"/>
                </a:lnTo>
                <a:lnTo>
                  <a:pt x="1344206" y="773264"/>
                </a:lnTo>
                <a:lnTo>
                  <a:pt x="1308976" y="767511"/>
                </a:lnTo>
                <a:lnTo>
                  <a:pt x="1283093" y="751255"/>
                </a:lnTo>
                <a:lnTo>
                  <a:pt x="1267142" y="725995"/>
                </a:lnTo>
                <a:lnTo>
                  <a:pt x="1261706" y="693229"/>
                </a:lnTo>
                <a:lnTo>
                  <a:pt x="1268298" y="659244"/>
                </a:lnTo>
                <a:lnTo>
                  <a:pt x="1287716" y="633666"/>
                </a:lnTo>
                <a:lnTo>
                  <a:pt x="1319364" y="617562"/>
                </a:lnTo>
                <a:lnTo>
                  <a:pt x="1362684" y="611962"/>
                </a:lnTo>
                <a:lnTo>
                  <a:pt x="1389608" y="612241"/>
                </a:lnTo>
                <a:lnTo>
                  <a:pt x="1407312" y="614121"/>
                </a:lnTo>
                <a:lnTo>
                  <a:pt x="1423619" y="619239"/>
                </a:lnTo>
                <a:lnTo>
                  <a:pt x="1446403" y="629196"/>
                </a:lnTo>
                <a:lnTo>
                  <a:pt x="1446403" y="529678"/>
                </a:lnTo>
                <a:lnTo>
                  <a:pt x="1441107" y="528193"/>
                </a:lnTo>
                <a:lnTo>
                  <a:pt x="1417002" y="522693"/>
                </a:lnTo>
                <a:lnTo>
                  <a:pt x="1382039" y="517194"/>
                </a:lnTo>
                <a:lnTo>
                  <a:pt x="1340510" y="514692"/>
                </a:lnTo>
                <a:lnTo>
                  <a:pt x="1282598" y="519290"/>
                </a:lnTo>
                <a:lnTo>
                  <a:pt x="1232585" y="532434"/>
                </a:lnTo>
                <a:lnTo>
                  <a:pt x="1190853" y="553173"/>
                </a:lnTo>
                <a:lnTo>
                  <a:pt x="1157757" y="580580"/>
                </a:lnTo>
                <a:lnTo>
                  <a:pt x="1133665" y="613689"/>
                </a:lnTo>
                <a:lnTo>
                  <a:pt x="1118933" y="651548"/>
                </a:lnTo>
                <a:lnTo>
                  <a:pt x="1113955" y="693229"/>
                </a:lnTo>
                <a:lnTo>
                  <a:pt x="1118641" y="742391"/>
                </a:lnTo>
                <a:lnTo>
                  <a:pt x="1132217" y="785114"/>
                </a:lnTo>
                <a:lnTo>
                  <a:pt x="1153883" y="820978"/>
                </a:lnTo>
                <a:lnTo>
                  <a:pt x="1182878" y="849591"/>
                </a:lnTo>
                <a:lnTo>
                  <a:pt x="1218412" y="870534"/>
                </a:lnTo>
                <a:lnTo>
                  <a:pt x="1259725" y="883399"/>
                </a:lnTo>
                <a:lnTo>
                  <a:pt x="1306042" y="887780"/>
                </a:lnTo>
                <a:lnTo>
                  <a:pt x="1366659" y="881126"/>
                </a:lnTo>
                <a:lnTo>
                  <a:pt x="1416075" y="864082"/>
                </a:lnTo>
                <a:lnTo>
                  <a:pt x="1455115" y="841032"/>
                </a:lnTo>
                <a:lnTo>
                  <a:pt x="1484579" y="816368"/>
                </a:lnTo>
                <a:lnTo>
                  <a:pt x="1500581" y="854532"/>
                </a:lnTo>
                <a:lnTo>
                  <a:pt x="1506156" y="864362"/>
                </a:lnTo>
                <a:lnTo>
                  <a:pt x="1511973" y="870381"/>
                </a:lnTo>
                <a:lnTo>
                  <a:pt x="1518234" y="873404"/>
                </a:lnTo>
                <a:lnTo>
                  <a:pt x="1525206" y="874229"/>
                </a:lnTo>
                <a:lnTo>
                  <a:pt x="1567078" y="874229"/>
                </a:lnTo>
                <a:lnTo>
                  <a:pt x="1577530" y="872083"/>
                </a:lnTo>
                <a:lnTo>
                  <a:pt x="1586153" y="866228"/>
                </a:lnTo>
                <a:lnTo>
                  <a:pt x="1592008" y="857605"/>
                </a:lnTo>
                <a:lnTo>
                  <a:pt x="1594167" y="847140"/>
                </a:lnTo>
                <a:lnTo>
                  <a:pt x="1594167" y="816368"/>
                </a:lnTo>
                <a:lnTo>
                  <a:pt x="1594167" y="773264"/>
                </a:lnTo>
                <a:lnTo>
                  <a:pt x="1594167" y="611962"/>
                </a:lnTo>
                <a:lnTo>
                  <a:pt x="1594167" y="540550"/>
                </a:lnTo>
                <a:close/>
              </a:path>
              <a:path w="2966085" h="888365">
                <a:moveTo>
                  <a:pt x="2276335" y="552856"/>
                </a:moveTo>
                <a:lnTo>
                  <a:pt x="2274481" y="507631"/>
                </a:lnTo>
                <a:lnTo>
                  <a:pt x="2268436" y="464451"/>
                </a:lnTo>
                <a:lnTo>
                  <a:pt x="2257501" y="424205"/>
                </a:lnTo>
                <a:lnTo>
                  <a:pt x="2240927" y="387769"/>
                </a:lnTo>
                <a:lnTo>
                  <a:pt x="2218017" y="355993"/>
                </a:lnTo>
                <a:lnTo>
                  <a:pt x="2188045" y="329768"/>
                </a:lnTo>
                <a:lnTo>
                  <a:pt x="2150287" y="309943"/>
                </a:lnTo>
                <a:lnTo>
                  <a:pt x="2104021" y="297421"/>
                </a:lnTo>
                <a:lnTo>
                  <a:pt x="2048548" y="293052"/>
                </a:lnTo>
                <a:lnTo>
                  <a:pt x="1976589" y="302653"/>
                </a:lnTo>
                <a:lnTo>
                  <a:pt x="1923567" y="325526"/>
                </a:lnTo>
                <a:lnTo>
                  <a:pt x="1887156" y="352793"/>
                </a:lnTo>
                <a:lnTo>
                  <a:pt x="1865083" y="375551"/>
                </a:lnTo>
                <a:lnTo>
                  <a:pt x="1844141" y="322605"/>
                </a:lnTo>
                <a:lnTo>
                  <a:pt x="1840826" y="315239"/>
                </a:lnTo>
                <a:lnTo>
                  <a:pt x="1836140" y="309829"/>
                </a:lnTo>
                <a:lnTo>
                  <a:pt x="1829600" y="306501"/>
                </a:lnTo>
                <a:lnTo>
                  <a:pt x="1820748" y="305371"/>
                </a:lnTo>
                <a:lnTo>
                  <a:pt x="1773961" y="305371"/>
                </a:lnTo>
                <a:lnTo>
                  <a:pt x="1764004" y="307352"/>
                </a:lnTo>
                <a:lnTo>
                  <a:pt x="1755330" y="312902"/>
                </a:lnTo>
                <a:lnTo>
                  <a:pt x="1749196" y="321475"/>
                </a:lnTo>
                <a:lnTo>
                  <a:pt x="1746872" y="332460"/>
                </a:lnTo>
                <a:lnTo>
                  <a:pt x="1746872" y="847153"/>
                </a:lnTo>
                <a:lnTo>
                  <a:pt x="1749196" y="857618"/>
                </a:lnTo>
                <a:lnTo>
                  <a:pt x="1755330" y="866228"/>
                </a:lnTo>
                <a:lnTo>
                  <a:pt x="1764004" y="872083"/>
                </a:lnTo>
                <a:lnTo>
                  <a:pt x="1773961" y="874242"/>
                </a:lnTo>
                <a:lnTo>
                  <a:pt x="1865083" y="874242"/>
                </a:lnTo>
                <a:lnTo>
                  <a:pt x="1882076" y="872947"/>
                </a:lnTo>
                <a:lnTo>
                  <a:pt x="1893087" y="868540"/>
                </a:lnTo>
                <a:lnTo>
                  <a:pt x="1899005" y="860209"/>
                </a:lnTo>
                <a:lnTo>
                  <a:pt x="1900783" y="847153"/>
                </a:lnTo>
                <a:lnTo>
                  <a:pt x="1900783" y="522084"/>
                </a:lnTo>
                <a:lnTo>
                  <a:pt x="1915350" y="491604"/>
                </a:lnTo>
                <a:lnTo>
                  <a:pt x="1939721" y="462978"/>
                </a:lnTo>
                <a:lnTo>
                  <a:pt x="1975421" y="441731"/>
                </a:lnTo>
                <a:lnTo>
                  <a:pt x="2023922" y="433425"/>
                </a:lnTo>
                <a:lnTo>
                  <a:pt x="2068398" y="441693"/>
                </a:lnTo>
                <a:lnTo>
                  <a:pt x="2099017" y="465429"/>
                </a:lnTo>
                <a:lnTo>
                  <a:pt x="2116721" y="503021"/>
                </a:lnTo>
                <a:lnTo>
                  <a:pt x="2122424" y="552856"/>
                </a:lnTo>
                <a:lnTo>
                  <a:pt x="2122424" y="847153"/>
                </a:lnTo>
                <a:lnTo>
                  <a:pt x="2124570" y="857618"/>
                </a:lnTo>
                <a:lnTo>
                  <a:pt x="2130425" y="866228"/>
                </a:lnTo>
                <a:lnTo>
                  <a:pt x="2139048" y="872083"/>
                </a:lnTo>
                <a:lnTo>
                  <a:pt x="2149513" y="874242"/>
                </a:lnTo>
                <a:lnTo>
                  <a:pt x="2249246" y="874242"/>
                </a:lnTo>
                <a:lnTo>
                  <a:pt x="2259190" y="872083"/>
                </a:lnTo>
                <a:lnTo>
                  <a:pt x="2267864" y="866228"/>
                </a:lnTo>
                <a:lnTo>
                  <a:pt x="2273998" y="857618"/>
                </a:lnTo>
                <a:lnTo>
                  <a:pt x="2276335" y="847153"/>
                </a:lnTo>
                <a:lnTo>
                  <a:pt x="2276335" y="552856"/>
                </a:lnTo>
                <a:close/>
              </a:path>
              <a:path w="2966085" h="888365">
                <a:moveTo>
                  <a:pt x="2965907" y="39395"/>
                </a:moveTo>
                <a:lnTo>
                  <a:pt x="2963748" y="29451"/>
                </a:lnTo>
                <a:lnTo>
                  <a:pt x="2957906" y="20777"/>
                </a:lnTo>
                <a:lnTo>
                  <a:pt x="2949283" y="14643"/>
                </a:lnTo>
                <a:lnTo>
                  <a:pt x="2938805" y="12306"/>
                </a:lnTo>
                <a:lnTo>
                  <a:pt x="2839072" y="12306"/>
                </a:lnTo>
                <a:lnTo>
                  <a:pt x="2829128" y="14643"/>
                </a:lnTo>
                <a:lnTo>
                  <a:pt x="2820454" y="20777"/>
                </a:lnTo>
                <a:lnTo>
                  <a:pt x="2814320" y="29451"/>
                </a:lnTo>
                <a:lnTo>
                  <a:pt x="2811983" y="39395"/>
                </a:lnTo>
                <a:lnTo>
                  <a:pt x="2811983" y="316445"/>
                </a:lnTo>
                <a:lnTo>
                  <a:pt x="2811983" y="668604"/>
                </a:lnTo>
                <a:lnTo>
                  <a:pt x="2797556" y="694436"/>
                </a:lnTo>
                <a:lnTo>
                  <a:pt x="2772283" y="720013"/>
                </a:lnTo>
                <a:lnTo>
                  <a:pt x="2735453" y="739597"/>
                </a:lnTo>
                <a:lnTo>
                  <a:pt x="2686393" y="747407"/>
                </a:lnTo>
                <a:lnTo>
                  <a:pt x="2638387" y="738708"/>
                </a:lnTo>
                <a:lnTo>
                  <a:pt x="2600845" y="714984"/>
                </a:lnTo>
                <a:lnTo>
                  <a:pt x="2573896" y="679856"/>
                </a:lnTo>
                <a:lnTo>
                  <a:pt x="2557627" y="636930"/>
                </a:lnTo>
                <a:lnTo>
                  <a:pt x="2552179" y="589788"/>
                </a:lnTo>
                <a:lnTo>
                  <a:pt x="2557919" y="542798"/>
                </a:lnTo>
                <a:lnTo>
                  <a:pt x="2575077" y="500176"/>
                </a:lnTo>
                <a:lnTo>
                  <a:pt x="2603512" y="465416"/>
                </a:lnTo>
                <a:lnTo>
                  <a:pt x="2643111" y="441998"/>
                </a:lnTo>
                <a:lnTo>
                  <a:pt x="2693771" y="433412"/>
                </a:lnTo>
                <a:lnTo>
                  <a:pt x="2735796" y="433920"/>
                </a:lnTo>
                <a:lnTo>
                  <a:pt x="2762123" y="437426"/>
                </a:lnTo>
                <a:lnTo>
                  <a:pt x="2783827" y="446925"/>
                </a:lnTo>
                <a:lnTo>
                  <a:pt x="2811945" y="465416"/>
                </a:lnTo>
                <a:lnTo>
                  <a:pt x="2811983" y="668604"/>
                </a:lnTo>
                <a:lnTo>
                  <a:pt x="2811983" y="316445"/>
                </a:lnTo>
                <a:lnTo>
                  <a:pt x="2787688" y="308635"/>
                </a:lnTo>
                <a:lnTo>
                  <a:pt x="2755188" y="301053"/>
                </a:lnTo>
                <a:lnTo>
                  <a:pt x="2716923" y="295325"/>
                </a:lnTo>
                <a:lnTo>
                  <a:pt x="2675305" y="293052"/>
                </a:lnTo>
                <a:lnTo>
                  <a:pt x="2626118" y="296875"/>
                </a:lnTo>
                <a:lnTo>
                  <a:pt x="2580729" y="307962"/>
                </a:lnTo>
                <a:lnTo>
                  <a:pt x="2539466" y="325742"/>
                </a:lnTo>
                <a:lnTo>
                  <a:pt x="2502649" y="349643"/>
                </a:lnTo>
                <a:lnTo>
                  <a:pt x="2470607" y="379095"/>
                </a:lnTo>
                <a:lnTo>
                  <a:pt x="2443657" y="413537"/>
                </a:lnTo>
                <a:lnTo>
                  <a:pt x="2422131" y="452399"/>
                </a:lnTo>
                <a:lnTo>
                  <a:pt x="2406358" y="495109"/>
                </a:lnTo>
                <a:lnTo>
                  <a:pt x="2396655" y="541096"/>
                </a:lnTo>
                <a:lnTo>
                  <a:pt x="2393340" y="589788"/>
                </a:lnTo>
                <a:lnTo>
                  <a:pt x="2396769" y="640029"/>
                </a:lnTo>
                <a:lnTo>
                  <a:pt x="2406751" y="686981"/>
                </a:lnTo>
                <a:lnTo>
                  <a:pt x="2422804" y="730186"/>
                </a:lnTo>
                <a:lnTo>
                  <a:pt x="2444445" y="769150"/>
                </a:lnTo>
                <a:lnTo>
                  <a:pt x="2471229" y="803427"/>
                </a:lnTo>
                <a:lnTo>
                  <a:pt x="2502662" y="832535"/>
                </a:lnTo>
                <a:lnTo>
                  <a:pt x="2538272" y="855992"/>
                </a:lnTo>
                <a:lnTo>
                  <a:pt x="2577592" y="873328"/>
                </a:lnTo>
                <a:lnTo>
                  <a:pt x="2620149" y="884085"/>
                </a:lnTo>
                <a:lnTo>
                  <a:pt x="2665463" y="887768"/>
                </a:lnTo>
                <a:lnTo>
                  <a:pt x="2736240" y="886447"/>
                </a:lnTo>
                <a:lnTo>
                  <a:pt x="2779204" y="877150"/>
                </a:lnTo>
                <a:lnTo>
                  <a:pt x="2811780" y="851928"/>
                </a:lnTo>
                <a:lnTo>
                  <a:pt x="2851391" y="802805"/>
                </a:lnTo>
                <a:lnTo>
                  <a:pt x="2866161" y="847140"/>
                </a:lnTo>
                <a:lnTo>
                  <a:pt x="2870568" y="858126"/>
                </a:lnTo>
                <a:lnTo>
                  <a:pt x="2876473" y="866686"/>
                </a:lnTo>
                <a:lnTo>
                  <a:pt x="2884005" y="872248"/>
                </a:lnTo>
                <a:lnTo>
                  <a:pt x="2893250" y="874229"/>
                </a:lnTo>
                <a:lnTo>
                  <a:pt x="2938805" y="874229"/>
                </a:lnTo>
                <a:lnTo>
                  <a:pt x="2949283" y="872083"/>
                </a:lnTo>
                <a:lnTo>
                  <a:pt x="2957906" y="866228"/>
                </a:lnTo>
                <a:lnTo>
                  <a:pt x="2963748" y="857605"/>
                </a:lnTo>
                <a:lnTo>
                  <a:pt x="2965907" y="847140"/>
                </a:lnTo>
                <a:lnTo>
                  <a:pt x="2965907" y="802805"/>
                </a:lnTo>
                <a:lnTo>
                  <a:pt x="2965907" y="747407"/>
                </a:lnTo>
                <a:lnTo>
                  <a:pt x="2965907" y="433412"/>
                </a:lnTo>
                <a:lnTo>
                  <a:pt x="2965907" y="316445"/>
                </a:lnTo>
                <a:lnTo>
                  <a:pt x="2965907" y="39395"/>
                </a:lnTo>
                <a:close/>
              </a:path>
            </a:pathLst>
          </a:custGeom>
          <a:solidFill>
            <a:srgbClr val="4E8AC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4" name="bg object 4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38089" y="1586728"/>
            <a:ext cx="3587492" cy="1094228"/>
          </a:xfrm>
          <a:prstGeom prst="rect">
            <a:avLst/>
          </a:prstGeom>
        </p:spPr>
      </p:pic>
      <p:sp>
        <p:nvSpPr>
          <p:cNvPr id="45" name="bg object 45"/>
          <p:cNvSpPr/>
          <p:nvPr/>
        </p:nvSpPr>
        <p:spPr>
          <a:xfrm>
            <a:off x="1108303" y="1655266"/>
            <a:ext cx="3380104" cy="888365"/>
          </a:xfrm>
          <a:custGeom>
            <a:avLst/>
            <a:gdLst/>
            <a:ahLst/>
            <a:cxnLst/>
            <a:rect l="l" t="t" r="r" b="b"/>
            <a:pathLst>
              <a:path w="3380104" h="888364">
                <a:moveTo>
                  <a:pt x="751243" y="750481"/>
                </a:moveTo>
                <a:lnTo>
                  <a:pt x="668604" y="655066"/>
                </a:lnTo>
                <a:lnTo>
                  <a:pt x="654126" y="649058"/>
                </a:lnTo>
                <a:lnTo>
                  <a:pt x="645744" y="650392"/>
                </a:lnTo>
                <a:lnTo>
                  <a:pt x="637819" y="655066"/>
                </a:lnTo>
                <a:lnTo>
                  <a:pt x="596950" y="683691"/>
                </a:lnTo>
                <a:lnTo>
                  <a:pt x="551929" y="705853"/>
                </a:lnTo>
                <a:lnTo>
                  <a:pt x="502754" y="720166"/>
                </a:lnTo>
                <a:lnTo>
                  <a:pt x="449427" y="725246"/>
                </a:lnTo>
                <a:lnTo>
                  <a:pt x="403402" y="721436"/>
                </a:lnTo>
                <a:lnTo>
                  <a:pt x="360210" y="710438"/>
                </a:lnTo>
                <a:lnTo>
                  <a:pt x="320344" y="692899"/>
                </a:lnTo>
                <a:lnTo>
                  <a:pt x="284251" y="669455"/>
                </a:lnTo>
                <a:lnTo>
                  <a:pt x="252412" y="640740"/>
                </a:lnTo>
                <a:lnTo>
                  <a:pt x="225298" y="607415"/>
                </a:lnTo>
                <a:lnTo>
                  <a:pt x="203390" y="570128"/>
                </a:lnTo>
                <a:lnTo>
                  <a:pt x="187159" y="529488"/>
                </a:lnTo>
                <a:lnTo>
                  <a:pt x="177076" y="486168"/>
                </a:lnTo>
                <a:lnTo>
                  <a:pt x="173609" y="440804"/>
                </a:lnTo>
                <a:lnTo>
                  <a:pt x="177038" y="395071"/>
                </a:lnTo>
                <a:lnTo>
                  <a:pt x="187032" y="351396"/>
                </a:lnTo>
                <a:lnTo>
                  <a:pt x="203123" y="310413"/>
                </a:lnTo>
                <a:lnTo>
                  <a:pt x="224866" y="272796"/>
                </a:lnTo>
                <a:lnTo>
                  <a:pt x="251790" y="239179"/>
                </a:lnTo>
                <a:lnTo>
                  <a:pt x="283451" y="210210"/>
                </a:lnTo>
                <a:lnTo>
                  <a:pt x="319379" y="186563"/>
                </a:lnTo>
                <a:lnTo>
                  <a:pt x="359117" y="168859"/>
                </a:lnTo>
                <a:lnTo>
                  <a:pt x="402209" y="157759"/>
                </a:lnTo>
                <a:lnTo>
                  <a:pt x="448195" y="153911"/>
                </a:lnTo>
                <a:lnTo>
                  <a:pt x="499630" y="158851"/>
                </a:lnTo>
                <a:lnTo>
                  <a:pt x="549465" y="173151"/>
                </a:lnTo>
                <a:lnTo>
                  <a:pt x="596061" y="195986"/>
                </a:lnTo>
                <a:lnTo>
                  <a:pt x="645566" y="232092"/>
                </a:lnTo>
                <a:lnTo>
                  <a:pt x="653669" y="233946"/>
                </a:lnTo>
                <a:lnTo>
                  <a:pt x="743712" y="148983"/>
                </a:lnTo>
                <a:lnTo>
                  <a:pt x="750938" y="131749"/>
                </a:lnTo>
                <a:lnTo>
                  <a:pt x="748728" y="122669"/>
                </a:lnTo>
                <a:lnTo>
                  <a:pt x="706132" y="84518"/>
                </a:lnTo>
                <a:lnTo>
                  <a:pt x="668540" y="58966"/>
                </a:lnTo>
                <a:lnTo>
                  <a:pt x="629196" y="37909"/>
                </a:lnTo>
                <a:lnTo>
                  <a:pt x="587616" y="21424"/>
                </a:lnTo>
                <a:lnTo>
                  <a:pt x="543306" y="9563"/>
                </a:lnTo>
                <a:lnTo>
                  <a:pt x="495769" y="2400"/>
                </a:lnTo>
                <a:lnTo>
                  <a:pt x="444500" y="0"/>
                </a:lnTo>
                <a:lnTo>
                  <a:pt x="395922" y="2603"/>
                </a:lnTo>
                <a:lnTo>
                  <a:pt x="348907" y="10210"/>
                </a:lnTo>
                <a:lnTo>
                  <a:pt x="303695" y="22580"/>
                </a:lnTo>
                <a:lnTo>
                  <a:pt x="260578" y="39446"/>
                </a:lnTo>
                <a:lnTo>
                  <a:pt x="219798" y="60515"/>
                </a:lnTo>
                <a:lnTo>
                  <a:pt x="181648" y="85534"/>
                </a:lnTo>
                <a:lnTo>
                  <a:pt x="146367" y="114249"/>
                </a:lnTo>
                <a:lnTo>
                  <a:pt x="114249" y="146367"/>
                </a:lnTo>
                <a:lnTo>
                  <a:pt x="85534" y="181648"/>
                </a:lnTo>
                <a:lnTo>
                  <a:pt x="60515" y="219811"/>
                </a:lnTo>
                <a:lnTo>
                  <a:pt x="39433" y="260578"/>
                </a:lnTo>
                <a:lnTo>
                  <a:pt x="22580" y="303707"/>
                </a:lnTo>
                <a:lnTo>
                  <a:pt x="10210" y="348907"/>
                </a:lnTo>
                <a:lnTo>
                  <a:pt x="2590" y="395935"/>
                </a:lnTo>
                <a:lnTo>
                  <a:pt x="0" y="444500"/>
                </a:lnTo>
                <a:lnTo>
                  <a:pt x="2590" y="493039"/>
                </a:lnTo>
                <a:lnTo>
                  <a:pt x="10210" y="539965"/>
                </a:lnTo>
                <a:lnTo>
                  <a:pt x="22580" y="585038"/>
                </a:lnTo>
                <a:lnTo>
                  <a:pt x="39433" y="627989"/>
                </a:lnTo>
                <a:lnTo>
                  <a:pt x="60515" y="668553"/>
                </a:lnTo>
                <a:lnTo>
                  <a:pt x="85534" y="706488"/>
                </a:lnTo>
                <a:lnTo>
                  <a:pt x="114249" y="741527"/>
                </a:lnTo>
                <a:lnTo>
                  <a:pt x="146367" y="773404"/>
                </a:lnTo>
                <a:lnTo>
                  <a:pt x="181648" y="801865"/>
                </a:lnTo>
                <a:lnTo>
                  <a:pt x="219798" y="826668"/>
                </a:lnTo>
                <a:lnTo>
                  <a:pt x="260578" y="847534"/>
                </a:lnTo>
                <a:lnTo>
                  <a:pt x="303695" y="864222"/>
                </a:lnTo>
                <a:lnTo>
                  <a:pt x="348907" y="876452"/>
                </a:lnTo>
                <a:lnTo>
                  <a:pt x="395922" y="883983"/>
                </a:lnTo>
                <a:lnTo>
                  <a:pt x="444500" y="886548"/>
                </a:lnTo>
                <a:lnTo>
                  <a:pt x="491185" y="884199"/>
                </a:lnTo>
                <a:lnTo>
                  <a:pt x="537095" y="877087"/>
                </a:lnTo>
                <a:lnTo>
                  <a:pt x="581901" y="865124"/>
                </a:lnTo>
                <a:lnTo>
                  <a:pt x="625297" y="848233"/>
                </a:lnTo>
                <a:lnTo>
                  <a:pt x="666940" y="826325"/>
                </a:lnTo>
                <a:lnTo>
                  <a:pt x="706513" y="799312"/>
                </a:lnTo>
                <a:lnTo>
                  <a:pt x="743712" y="767105"/>
                </a:lnTo>
                <a:lnTo>
                  <a:pt x="751243" y="750481"/>
                </a:lnTo>
                <a:close/>
              </a:path>
              <a:path w="3380104" h="888364">
                <a:moveTo>
                  <a:pt x="1242441" y="348462"/>
                </a:moveTo>
                <a:lnTo>
                  <a:pt x="1241971" y="324218"/>
                </a:lnTo>
                <a:lnTo>
                  <a:pt x="1220266" y="306895"/>
                </a:lnTo>
                <a:lnTo>
                  <a:pt x="1182865" y="296506"/>
                </a:lnTo>
                <a:lnTo>
                  <a:pt x="1135316" y="293039"/>
                </a:lnTo>
                <a:lnTo>
                  <a:pt x="1076185" y="302526"/>
                </a:lnTo>
                <a:lnTo>
                  <a:pt x="1029881" y="325526"/>
                </a:lnTo>
                <a:lnTo>
                  <a:pt x="996264" y="353834"/>
                </a:lnTo>
                <a:lnTo>
                  <a:pt x="975245" y="379247"/>
                </a:lnTo>
                <a:lnTo>
                  <a:pt x="954303" y="323837"/>
                </a:lnTo>
                <a:lnTo>
                  <a:pt x="950277" y="315760"/>
                </a:lnTo>
                <a:lnTo>
                  <a:pt x="945222" y="309981"/>
                </a:lnTo>
                <a:lnTo>
                  <a:pt x="938542" y="306514"/>
                </a:lnTo>
                <a:lnTo>
                  <a:pt x="929678" y="305358"/>
                </a:lnTo>
                <a:lnTo>
                  <a:pt x="884123" y="305358"/>
                </a:lnTo>
                <a:lnTo>
                  <a:pt x="874166" y="307340"/>
                </a:lnTo>
                <a:lnTo>
                  <a:pt x="865492" y="312902"/>
                </a:lnTo>
                <a:lnTo>
                  <a:pt x="859358" y="321462"/>
                </a:lnTo>
                <a:lnTo>
                  <a:pt x="857034" y="332447"/>
                </a:lnTo>
                <a:lnTo>
                  <a:pt x="857034" y="847140"/>
                </a:lnTo>
                <a:lnTo>
                  <a:pt x="859358" y="857605"/>
                </a:lnTo>
                <a:lnTo>
                  <a:pt x="865492" y="866228"/>
                </a:lnTo>
                <a:lnTo>
                  <a:pt x="874166" y="872070"/>
                </a:lnTo>
                <a:lnTo>
                  <a:pt x="884123" y="874229"/>
                </a:lnTo>
                <a:lnTo>
                  <a:pt x="978941" y="874229"/>
                </a:lnTo>
                <a:lnTo>
                  <a:pt x="991730" y="872947"/>
                </a:lnTo>
                <a:lnTo>
                  <a:pt x="1001864" y="868540"/>
                </a:lnTo>
                <a:lnTo>
                  <a:pt x="1008532" y="860209"/>
                </a:lnTo>
                <a:lnTo>
                  <a:pt x="1010945" y="847140"/>
                </a:lnTo>
                <a:lnTo>
                  <a:pt x="1010945" y="492518"/>
                </a:lnTo>
                <a:lnTo>
                  <a:pt x="1023366" y="474980"/>
                </a:lnTo>
                <a:lnTo>
                  <a:pt x="1045730" y="455587"/>
                </a:lnTo>
                <a:lnTo>
                  <a:pt x="1077785" y="439889"/>
                </a:lnTo>
                <a:lnTo>
                  <a:pt x="1119301" y="433425"/>
                </a:lnTo>
                <a:lnTo>
                  <a:pt x="1136573" y="434289"/>
                </a:lnTo>
                <a:lnTo>
                  <a:pt x="1150391" y="436651"/>
                </a:lnTo>
                <a:lnTo>
                  <a:pt x="1161897" y="440169"/>
                </a:lnTo>
                <a:lnTo>
                  <a:pt x="1172248" y="444500"/>
                </a:lnTo>
                <a:lnTo>
                  <a:pt x="1182293" y="447078"/>
                </a:lnTo>
                <a:lnTo>
                  <a:pt x="1191641" y="445731"/>
                </a:lnTo>
                <a:lnTo>
                  <a:pt x="1199603" y="440702"/>
                </a:lnTo>
                <a:lnTo>
                  <a:pt x="1205496" y="432193"/>
                </a:lnTo>
                <a:lnTo>
                  <a:pt x="1242441" y="348462"/>
                </a:lnTo>
                <a:close/>
              </a:path>
              <a:path w="3380104" h="888364">
                <a:moveTo>
                  <a:pt x="1866734" y="588568"/>
                </a:moveTo>
                <a:lnTo>
                  <a:pt x="1862912" y="541401"/>
                </a:lnTo>
                <a:lnTo>
                  <a:pt x="1851863" y="496366"/>
                </a:lnTo>
                <a:lnTo>
                  <a:pt x="1834184" y="454152"/>
                </a:lnTo>
                <a:lnTo>
                  <a:pt x="1821497" y="433425"/>
                </a:lnTo>
                <a:lnTo>
                  <a:pt x="1810461" y="415391"/>
                </a:lnTo>
                <a:lnTo>
                  <a:pt x="1781314" y="380784"/>
                </a:lnTo>
                <a:lnTo>
                  <a:pt x="1747316" y="350977"/>
                </a:lnTo>
                <a:lnTo>
                  <a:pt x="1723898" y="336067"/>
                </a:lnTo>
                <a:lnTo>
                  <a:pt x="1723898" y="588568"/>
                </a:lnTo>
                <a:lnTo>
                  <a:pt x="1716316" y="638657"/>
                </a:lnTo>
                <a:lnTo>
                  <a:pt x="1695208" y="682244"/>
                </a:lnTo>
                <a:lnTo>
                  <a:pt x="1662988" y="716673"/>
                </a:lnTo>
                <a:lnTo>
                  <a:pt x="1622082" y="739279"/>
                </a:lnTo>
                <a:lnTo>
                  <a:pt x="1574914" y="747407"/>
                </a:lnTo>
                <a:lnTo>
                  <a:pt x="1527860" y="739279"/>
                </a:lnTo>
                <a:lnTo>
                  <a:pt x="1487258" y="716673"/>
                </a:lnTo>
                <a:lnTo>
                  <a:pt x="1455407" y="682244"/>
                </a:lnTo>
                <a:lnTo>
                  <a:pt x="1434604" y="638657"/>
                </a:lnTo>
                <a:lnTo>
                  <a:pt x="1427162" y="588568"/>
                </a:lnTo>
                <a:lnTo>
                  <a:pt x="1434604" y="539330"/>
                </a:lnTo>
                <a:lnTo>
                  <a:pt x="1455407" y="496722"/>
                </a:lnTo>
                <a:lnTo>
                  <a:pt x="1487258" y="463207"/>
                </a:lnTo>
                <a:lnTo>
                  <a:pt x="1527860" y="441286"/>
                </a:lnTo>
                <a:lnTo>
                  <a:pt x="1574914" y="433425"/>
                </a:lnTo>
                <a:lnTo>
                  <a:pt x="1622082" y="441286"/>
                </a:lnTo>
                <a:lnTo>
                  <a:pt x="1662988" y="463207"/>
                </a:lnTo>
                <a:lnTo>
                  <a:pt x="1695208" y="496722"/>
                </a:lnTo>
                <a:lnTo>
                  <a:pt x="1716316" y="539330"/>
                </a:lnTo>
                <a:lnTo>
                  <a:pt x="1723898" y="588568"/>
                </a:lnTo>
                <a:lnTo>
                  <a:pt x="1723898" y="336067"/>
                </a:lnTo>
                <a:lnTo>
                  <a:pt x="1709077" y="326631"/>
                </a:lnTo>
                <a:lnTo>
                  <a:pt x="1667205" y="308419"/>
                </a:lnTo>
                <a:lnTo>
                  <a:pt x="1622285" y="297002"/>
                </a:lnTo>
                <a:lnTo>
                  <a:pt x="1574914" y="293052"/>
                </a:lnTo>
                <a:lnTo>
                  <a:pt x="1527873" y="297002"/>
                </a:lnTo>
                <a:lnTo>
                  <a:pt x="1483220" y="308419"/>
                </a:lnTo>
                <a:lnTo>
                  <a:pt x="1441551" y="326631"/>
                </a:lnTo>
                <a:lnTo>
                  <a:pt x="1403477" y="350977"/>
                </a:lnTo>
                <a:lnTo>
                  <a:pt x="1369593" y="380784"/>
                </a:lnTo>
                <a:lnTo>
                  <a:pt x="1340510" y="415391"/>
                </a:lnTo>
                <a:lnTo>
                  <a:pt x="1316837" y="454152"/>
                </a:lnTo>
                <a:lnTo>
                  <a:pt x="1299171" y="496366"/>
                </a:lnTo>
                <a:lnTo>
                  <a:pt x="1288135" y="541401"/>
                </a:lnTo>
                <a:lnTo>
                  <a:pt x="1284325" y="588568"/>
                </a:lnTo>
                <a:lnTo>
                  <a:pt x="1288135" y="636447"/>
                </a:lnTo>
                <a:lnTo>
                  <a:pt x="1299171" y="682104"/>
                </a:lnTo>
                <a:lnTo>
                  <a:pt x="1316837" y="724877"/>
                </a:lnTo>
                <a:lnTo>
                  <a:pt x="1340510" y="764108"/>
                </a:lnTo>
                <a:lnTo>
                  <a:pt x="1369593" y="799122"/>
                </a:lnTo>
                <a:lnTo>
                  <a:pt x="1403477" y="829271"/>
                </a:lnTo>
                <a:lnTo>
                  <a:pt x="1441551" y="853871"/>
                </a:lnTo>
                <a:lnTo>
                  <a:pt x="1483220" y="872261"/>
                </a:lnTo>
                <a:lnTo>
                  <a:pt x="1527873" y="883793"/>
                </a:lnTo>
                <a:lnTo>
                  <a:pt x="1574914" y="887780"/>
                </a:lnTo>
                <a:lnTo>
                  <a:pt x="1622285" y="883793"/>
                </a:lnTo>
                <a:lnTo>
                  <a:pt x="1667205" y="872261"/>
                </a:lnTo>
                <a:lnTo>
                  <a:pt x="1709077" y="853871"/>
                </a:lnTo>
                <a:lnTo>
                  <a:pt x="1747316" y="829271"/>
                </a:lnTo>
                <a:lnTo>
                  <a:pt x="1781314" y="799122"/>
                </a:lnTo>
                <a:lnTo>
                  <a:pt x="1810461" y="764108"/>
                </a:lnTo>
                <a:lnTo>
                  <a:pt x="1820557" y="747407"/>
                </a:lnTo>
                <a:lnTo>
                  <a:pt x="1834184" y="724877"/>
                </a:lnTo>
                <a:lnTo>
                  <a:pt x="1851863" y="682104"/>
                </a:lnTo>
                <a:lnTo>
                  <a:pt x="1862912" y="636447"/>
                </a:lnTo>
                <a:lnTo>
                  <a:pt x="1866734" y="588568"/>
                </a:lnTo>
                <a:close/>
              </a:path>
              <a:path w="3380104" h="888364">
                <a:moveTo>
                  <a:pt x="2746019" y="325107"/>
                </a:moveTo>
                <a:lnTo>
                  <a:pt x="2741460" y="314909"/>
                </a:lnTo>
                <a:lnTo>
                  <a:pt x="2732049" y="307936"/>
                </a:lnTo>
                <a:lnTo>
                  <a:pt x="2718828" y="305358"/>
                </a:lnTo>
                <a:lnTo>
                  <a:pt x="2632646" y="305358"/>
                </a:lnTo>
                <a:lnTo>
                  <a:pt x="2515666" y="593496"/>
                </a:lnTo>
                <a:lnTo>
                  <a:pt x="2514435" y="593496"/>
                </a:lnTo>
                <a:lnTo>
                  <a:pt x="2366670" y="305358"/>
                </a:lnTo>
                <a:lnTo>
                  <a:pt x="2343289" y="293039"/>
                </a:lnTo>
                <a:lnTo>
                  <a:pt x="2318651" y="293039"/>
                </a:lnTo>
                <a:lnTo>
                  <a:pt x="2312505" y="299199"/>
                </a:lnTo>
                <a:lnTo>
                  <a:pt x="2310028" y="305358"/>
                </a:lnTo>
                <a:lnTo>
                  <a:pt x="2161044" y="593496"/>
                </a:lnTo>
                <a:lnTo>
                  <a:pt x="2159812" y="593496"/>
                </a:lnTo>
                <a:lnTo>
                  <a:pt x="2073617" y="322592"/>
                </a:lnTo>
                <a:lnTo>
                  <a:pt x="2069769" y="315226"/>
                </a:lnTo>
                <a:lnTo>
                  <a:pt x="2063153" y="309829"/>
                </a:lnTo>
                <a:lnTo>
                  <a:pt x="2055609" y="306501"/>
                </a:lnTo>
                <a:lnTo>
                  <a:pt x="2048992" y="305358"/>
                </a:lnTo>
                <a:lnTo>
                  <a:pt x="1952955" y="305358"/>
                </a:lnTo>
                <a:lnTo>
                  <a:pt x="1939772" y="307936"/>
                </a:lnTo>
                <a:lnTo>
                  <a:pt x="1930641" y="314909"/>
                </a:lnTo>
                <a:lnTo>
                  <a:pt x="1926805" y="325107"/>
                </a:lnTo>
                <a:lnTo>
                  <a:pt x="1929561" y="337375"/>
                </a:lnTo>
                <a:lnTo>
                  <a:pt x="2103170" y="871766"/>
                </a:lnTo>
                <a:lnTo>
                  <a:pt x="2127796" y="887768"/>
                </a:lnTo>
                <a:lnTo>
                  <a:pt x="2135187" y="887768"/>
                </a:lnTo>
                <a:lnTo>
                  <a:pt x="2335898" y="531926"/>
                </a:lnTo>
                <a:lnTo>
                  <a:pt x="2337130" y="531926"/>
                </a:lnTo>
                <a:lnTo>
                  <a:pt x="2515666" y="874229"/>
                </a:lnTo>
                <a:lnTo>
                  <a:pt x="2539060" y="887768"/>
                </a:lnTo>
                <a:lnTo>
                  <a:pt x="2543987" y="887768"/>
                </a:lnTo>
                <a:lnTo>
                  <a:pt x="2744698" y="337375"/>
                </a:lnTo>
                <a:lnTo>
                  <a:pt x="2746019" y="325107"/>
                </a:lnTo>
                <a:close/>
              </a:path>
              <a:path w="3380104" h="888364">
                <a:moveTo>
                  <a:pt x="3380105" y="39395"/>
                </a:moveTo>
                <a:lnTo>
                  <a:pt x="3377958" y="29451"/>
                </a:lnTo>
                <a:lnTo>
                  <a:pt x="3372104" y="20777"/>
                </a:lnTo>
                <a:lnTo>
                  <a:pt x="3363493" y="14643"/>
                </a:lnTo>
                <a:lnTo>
                  <a:pt x="3353016" y="12306"/>
                </a:lnTo>
                <a:lnTo>
                  <a:pt x="3253282" y="12306"/>
                </a:lnTo>
                <a:lnTo>
                  <a:pt x="3243338" y="14643"/>
                </a:lnTo>
                <a:lnTo>
                  <a:pt x="3234664" y="20777"/>
                </a:lnTo>
                <a:lnTo>
                  <a:pt x="3228530" y="29451"/>
                </a:lnTo>
                <a:lnTo>
                  <a:pt x="3226193" y="39395"/>
                </a:lnTo>
                <a:lnTo>
                  <a:pt x="3226193" y="316445"/>
                </a:lnTo>
                <a:lnTo>
                  <a:pt x="3226193" y="668604"/>
                </a:lnTo>
                <a:lnTo>
                  <a:pt x="3211766" y="694423"/>
                </a:lnTo>
                <a:lnTo>
                  <a:pt x="3186480" y="720013"/>
                </a:lnTo>
                <a:lnTo>
                  <a:pt x="3149663" y="739597"/>
                </a:lnTo>
                <a:lnTo>
                  <a:pt x="3100603" y="747407"/>
                </a:lnTo>
                <a:lnTo>
                  <a:pt x="3052610" y="738708"/>
                </a:lnTo>
                <a:lnTo>
                  <a:pt x="3015069" y="714984"/>
                </a:lnTo>
                <a:lnTo>
                  <a:pt x="2988106" y="679856"/>
                </a:lnTo>
                <a:lnTo>
                  <a:pt x="2971838" y="636917"/>
                </a:lnTo>
                <a:lnTo>
                  <a:pt x="2966389" y="589788"/>
                </a:lnTo>
                <a:lnTo>
                  <a:pt x="2972130" y="542798"/>
                </a:lnTo>
                <a:lnTo>
                  <a:pt x="2989288" y="500176"/>
                </a:lnTo>
                <a:lnTo>
                  <a:pt x="3017723" y="465416"/>
                </a:lnTo>
                <a:lnTo>
                  <a:pt x="3057321" y="441998"/>
                </a:lnTo>
                <a:lnTo>
                  <a:pt x="3107982" y="433412"/>
                </a:lnTo>
                <a:lnTo>
                  <a:pt x="3150006" y="433920"/>
                </a:lnTo>
                <a:lnTo>
                  <a:pt x="3176333" y="437426"/>
                </a:lnTo>
                <a:lnTo>
                  <a:pt x="3198037" y="446925"/>
                </a:lnTo>
                <a:lnTo>
                  <a:pt x="3226168" y="465416"/>
                </a:lnTo>
                <a:lnTo>
                  <a:pt x="3226193" y="668604"/>
                </a:lnTo>
                <a:lnTo>
                  <a:pt x="3226193" y="316445"/>
                </a:lnTo>
                <a:lnTo>
                  <a:pt x="3201898" y="308635"/>
                </a:lnTo>
                <a:lnTo>
                  <a:pt x="3169399" y="301053"/>
                </a:lnTo>
                <a:lnTo>
                  <a:pt x="3131134" y="295313"/>
                </a:lnTo>
                <a:lnTo>
                  <a:pt x="3089516" y="293039"/>
                </a:lnTo>
                <a:lnTo>
                  <a:pt x="3040329" y="296862"/>
                </a:lnTo>
                <a:lnTo>
                  <a:pt x="2994939" y="307949"/>
                </a:lnTo>
                <a:lnTo>
                  <a:pt x="2953677" y="325729"/>
                </a:lnTo>
                <a:lnTo>
                  <a:pt x="2916859" y="349631"/>
                </a:lnTo>
                <a:lnTo>
                  <a:pt x="2884805" y="379082"/>
                </a:lnTo>
                <a:lnTo>
                  <a:pt x="2857855" y="413537"/>
                </a:lnTo>
                <a:lnTo>
                  <a:pt x="2836329" y="452399"/>
                </a:lnTo>
                <a:lnTo>
                  <a:pt x="2820555" y="495109"/>
                </a:lnTo>
                <a:lnTo>
                  <a:pt x="2810853" y="541096"/>
                </a:lnTo>
                <a:lnTo>
                  <a:pt x="2807538" y="589788"/>
                </a:lnTo>
                <a:lnTo>
                  <a:pt x="2810967" y="640029"/>
                </a:lnTo>
                <a:lnTo>
                  <a:pt x="2820949" y="686981"/>
                </a:lnTo>
                <a:lnTo>
                  <a:pt x="2837002" y="730186"/>
                </a:lnTo>
                <a:lnTo>
                  <a:pt x="2858643" y="769150"/>
                </a:lnTo>
                <a:lnTo>
                  <a:pt x="2885427" y="803427"/>
                </a:lnTo>
                <a:lnTo>
                  <a:pt x="2916859" y="832535"/>
                </a:lnTo>
                <a:lnTo>
                  <a:pt x="2952470" y="855992"/>
                </a:lnTo>
                <a:lnTo>
                  <a:pt x="2991789" y="873328"/>
                </a:lnTo>
                <a:lnTo>
                  <a:pt x="3034360" y="884085"/>
                </a:lnTo>
                <a:lnTo>
                  <a:pt x="3079673" y="887768"/>
                </a:lnTo>
                <a:lnTo>
                  <a:pt x="3150451" y="886447"/>
                </a:lnTo>
                <a:lnTo>
                  <a:pt x="3193415" y="877150"/>
                </a:lnTo>
                <a:lnTo>
                  <a:pt x="3225990" y="851928"/>
                </a:lnTo>
                <a:lnTo>
                  <a:pt x="3265601" y="802805"/>
                </a:lnTo>
                <a:lnTo>
                  <a:pt x="3280384" y="847140"/>
                </a:lnTo>
                <a:lnTo>
                  <a:pt x="3284791" y="858126"/>
                </a:lnTo>
                <a:lnTo>
                  <a:pt x="3290697" y="866686"/>
                </a:lnTo>
                <a:lnTo>
                  <a:pt x="3298215" y="872248"/>
                </a:lnTo>
                <a:lnTo>
                  <a:pt x="3307461" y="874229"/>
                </a:lnTo>
                <a:lnTo>
                  <a:pt x="3353016" y="874229"/>
                </a:lnTo>
                <a:lnTo>
                  <a:pt x="3363493" y="872083"/>
                </a:lnTo>
                <a:lnTo>
                  <a:pt x="3372104" y="866228"/>
                </a:lnTo>
                <a:lnTo>
                  <a:pt x="3377958" y="857605"/>
                </a:lnTo>
                <a:lnTo>
                  <a:pt x="3380105" y="847140"/>
                </a:lnTo>
                <a:lnTo>
                  <a:pt x="3380105" y="802805"/>
                </a:lnTo>
                <a:lnTo>
                  <a:pt x="3380105" y="747407"/>
                </a:lnTo>
                <a:lnTo>
                  <a:pt x="3380105" y="433412"/>
                </a:lnTo>
                <a:lnTo>
                  <a:pt x="3380105" y="316445"/>
                </a:lnTo>
                <a:lnTo>
                  <a:pt x="3380105" y="39395"/>
                </a:lnTo>
                <a:close/>
              </a:path>
            </a:pathLst>
          </a:custGeom>
          <a:solidFill>
            <a:srgbClr val="4E8AC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6" name="bg object 4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862494" y="760444"/>
            <a:ext cx="159918" cy="163995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058406" y="763846"/>
            <a:ext cx="135140" cy="160591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226147" y="712577"/>
            <a:ext cx="114084" cy="211861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3743149" y="1032770"/>
            <a:ext cx="421021" cy="244795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201864" y="1113581"/>
            <a:ext cx="236982" cy="160248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17691" y="1699902"/>
            <a:ext cx="116357" cy="216090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664530" y="1669771"/>
            <a:ext cx="143027" cy="242404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44614" y="1748726"/>
            <a:ext cx="152730" cy="167259"/>
          </a:xfrm>
          <a:prstGeom prst="rect">
            <a:avLst/>
          </a:prstGeom>
        </p:spPr>
      </p:pic>
      <p:sp>
        <p:nvSpPr>
          <p:cNvPr id="54" name="bg object 54"/>
          <p:cNvSpPr/>
          <p:nvPr/>
        </p:nvSpPr>
        <p:spPr>
          <a:xfrm>
            <a:off x="0" y="3041776"/>
            <a:ext cx="7772400" cy="807085"/>
          </a:xfrm>
          <a:custGeom>
            <a:avLst/>
            <a:gdLst/>
            <a:ahLst/>
            <a:cxnLst/>
            <a:rect l="l" t="t" r="r" b="b"/>
            <a:pathLst>
              <a:path w="7772400" h="807085">
                <a:moveTo>
                  <a:pt x="7772400" y="0"/>
                </a:moveTo>
                <a:lnTo>
                  <a:pt x="7772400" y="806894"/>
                </a:lnTo>
                <a:lnTo>
                  <a:pt x="0" y="806894"/>
                </a:lnTo>
                <a:lnTo>
                  <a:pt x="0" y="0"/>
                </a:lnTo>
                <a:lnTo>
                  <a:pt x="7772400" y="0"/>
                </a:lnTo>
                <a:close/>
              </a:path>
            </a:pathLst>
          </a:custGeom>
          <a:solidFill>
            <a:srgbClr val="4E8A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jpg"/><Relationship Id="rId8" Type="http://schemas.openxmlformats.org/officeDocument/2006/relationships/image" Target="../media/image21.png"/><Relationship Id="rId9" Type="http://schemas.openxmlformats.org/officeDocument/2006/relationships/image" Target="../media/image22.jpg"/><Relationship Id="rId10" Type="http://schemas.openxmlformats.org/officeDocument/2006/relationships/image" Target="../media/image2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16501" y="9419245"/>
            <a:ext cx="40163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Good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through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12/31/2022.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 silkscreen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setup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$15.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Optional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two and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full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imprints 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available,</a:t>
            </a:r>
            <a:r>
              <a:rPr dirty="0" sz="800" spc="5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additional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charges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and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restrictions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apply.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FREE 24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hour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rush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service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available,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restrictions 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apply.</a:t>
            </a:r>
            <a:endParaRPr sz="800">
              <a:latin typeface="Brandon Grotesque Regular"/>
              <a:cs typeface="Brandon Grotesque Regular"/>
            </a:endParaRPr>
          </a:p>
          <a:p>
            <a:pPr marL="12700">
              <a:lnSpc>
                <a:spcPct val="100000"/>
              </a:lnSpc>
            </a:pP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Standard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production is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five business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days. FOB MA.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All pricing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in USD and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subject to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change.</a:t>
            </a:r>
            <a:endParaRPr sz="800">
              <a:latin typeface="Brandon Grotesque Regular"/>
              <a:cs typeface="Brandon Grotesque Regular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374609" y="9241495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 h="0">
                <a:moveTo>
                  <a:pt x="0" y="0"/>
                </a:moveTo>
                <a:lnTo>
                  <a:pt x="6977392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2675191" y="4773683"/>
            <a:ext cx="949960" cy="75819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 marL="38100" marR="30480">
              <a:lnSpc>
                <a:spcPts val="2000"/>
              </a:lnSpc>
              <a:spcBef>
                <a:spcPts val="420"/>
              </a:spcBef>
            </a:pPr>
            <a:r>
              <a:rPr dirty="0" sz="1900" spc="-55" b="1">
                <a:solidFill>
                  <a:srgbClr val="595A5C"/>
                </a:solidFill>
                <a:latin typeface="Brandon Grotesque Bold"/>
                <a:cs typeface="Brandon Grotesque Bold"/>
              </a:rPr>
              <a:t>Javalina</a:t>
            </a:r>
            <a:r>
              <a:rPr dirty="0" baseline="32828" sz="1650" spc="-82" b="1">
                <a:solidFill>
                  <a:srgbClr val="595A5C"/>
                </a:solidFill>
                <a:latin typeface="Brandon Grotesque Bold"/>
                <a:cs typeface="Brandon Grotesque Bold"/>
              </a:rPr>
              <a:t>® </a:t>
            </a:r>
            <a:r>
              <a:rPr dirty="0" sz="1900" spc="-25" b="1">
                <a:solidFill>
                  <a:srgbClr val="595A5C"/>
                </a:solidFill>
                <a:latin typeface="Brandon Grotesque Bold"/>
                <a:cs typeface="Brandon Grotesque Bold"/>
              </a:rPr>
              <a:t>Eco</a:t>
            </a:r>
            <a:endParaRPr sz="1900">
              <a:latin typeface="Brandon Grotesque Bold"/>
              <a:cs typeface="Brandon Grotesque Bold"/>
            </a:endParaRPr>
          </a:p>
          <a:p>
            <a:pPr algn="ctr" marL="9525">
              <a:lnSpc>
                <a:spcPct val="100000"/>
              </a:lnSpc>
            </a:pPr>
            <a:r>
              <a:rPr dirty="0" sz="1200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Item: </a:t>
            </a:r>
            <a:r>
              <a:rPr dirty="0" sz="1200" spc="-25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311</a:t>
            </a:r>
            <a:endParaRPr sz="1200">
              <a:latin typeface="Brandon Grotesque Regular"/>
              <a:cs typeface="Brandon Grotesque Regular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334335" y="4773212"/>
            <a:ext cx="949960" cy="75819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 marL="37465" marR="30480">
              <a:lnSpc>
                <a:spcPts val="2000"/>
              </a:lnSpc>
              <a:spcBef>
                <a:spcPts val="420"/>
              </a:spcBef>
            </a:pPr>
            <a:r>
              <a:rPr dirty="0" sz="1900" spc="-55" b="1">
                <a:solidFill>
                  <a:srgbClr val="595A5C"/>
                </a:solidFill>
                <a:latin typeface="Brandon Grotesque Bold"/>
                <a:cs typeface="Brandon Grotesque Bold"/>
              </a:rPr>
              <a:t>Javalina</a:t>
            </a:r>
            <a:r>
              <a:rPr dirty="0" baseline="32828" sz="1650" spc="-82" b="1">
                <a:solidFill>
                  <a:srgbClr val="595A5C"/>
                </a:solidFill>
                <a:latin typeface="Brandon Grotesque Bold"/>
                <a:cs typeface="Brandon Grotesque Bold"/>
              </a:rPr>
              <a:t>® </a:t>
            </a:r>
            <a:r>
              <a:rPr dirty="0" sz="1900" spc="-10" b="1">
                <a:solidFill>
                  <a:srgbClr val="595A5C"/>
                </a:solidFill>
                <a:latin typeface="Brandon Grotesque Bold"/>
                <a:cs typeface="Brandon Grotesque Bold"/>
              </a:rPr>
              <a:t>Revive</a:t>
            </a:r>
            <a:endParaRPr sz="1900">
              <a:latin typeface="Brandon Grotesque Bold"/>
              <a:cs typeface="Brandon Grotesque Bold"/>
            </a:endParaRPr>
          </a:p>
          <a:p>
            <a:pPr algn="ctr" marL="9525">
              <a:lnSpc>
                <a:spcPct val="100000"/>
              </a:lnSpc>
            </a:pPr>
            <a:r>
              <a:rPr dirty="0" sz="1200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Item: </a:t>
            </a:r>
            <a:r>
              <a:rPr dirty="0" sz="1200" spc="-25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296</a:t>
            </a:r>
            <a:endParaRPr sz="1200">
              <a:latin typeface="Brandon Grotesque Regular"/>
              <a:cs typeface="Brandon Grotesque Regular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818550" y="7503489"/>
            <a:ext cx="648335" cy="3187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900" spc="-50" b="1">
                <a:solidFill>
                  <a:srgbClr val="595A5C"/>
                </a:solidFill>
                <a:latin typeface="Brandon Grotesque Bold"/>
                <a:cs typeface="Brandon Grotesque Bold"/>
              </a:rPr>
              <a:t>Enviro</a:t>
            </a:r>
            <a:endParaRPr sz="1900">
              <a:latin typeface="Brandon Grotesque Bold"/>
              <a:cs typeface="Brandon Grotesque Bold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843627" y="7761903"/>
            <a:ext cx="642620" cy="21145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00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Item: </a:t>
            </a:r>
            <a:r>
              <a:rPr dirty="0" sz="1200" spc="-25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424</a:t>
            </a:r>
            <a:endParaRPr sz="1200">
              <a:latin typeface="Brandon Grotesque Regular"/>
              <a:cs typeface="Brandon Grotesque Regular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294568" y="7343895"/>
            <a:ext cx="1024890" cy="75819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 marL="12065" marR="5080">
              <a:lnSpc>
                <a:spcPts val="2000"/>
              </a:lnSpc>
              <a:spcBef>
                <a:spcPts val="420"/>
              </a:spcBef>
            </a:pPr>
            <a:r>
              <a:rPr dirty="0" sz="1900" spc="-50" b="1">
                <a:solidFill>
                  <a:srgbClr val="595A5C"/>
                </a:solidFill>
                <a:latin typeface="Brandon Grotesque Bold"/>
                <a:cs typeface="Brandon Grotesque Bold"/>
              </a:rPr>
              <a:t>Lemonade </a:t>
            </a:r>
            <a:r>
              <a:rPr dirty="0" sz="1900" spc="-10" b="1">
                <a:solidFill>
                  <a:srgbClr val="595A5C"/>
                </a:solidFill>
                <a:latin typeface="Brandon Grotesque Bold"/>
                <a:cs typeface="Brandon Grotesque Bold"/>
              </a:rPr>
              <a:t>Comfort</a:t>
            </a:r>
            <a:endParaRPr sz="1900">
              <a:latin typeface="Brandon Grotesque Bold"/>
              <a:cs typeface="Brandon Grotesque Bold"/>
            </a:endParaRPr>
          </a:p>
          <a:p>
            <a:pPr algn="ctr" marL="9525">
              <a:lnSpc>
                <a:spcPct val="100000"/>
              </a:lnSpc>
            </a:pPr>
            <a:r>
              <a:rPr dirty="0" sz="1200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Item: </a:t>
            </a:r>
            <a:r>
              <a:rPr dirty="0" sz="1200" spc="-25" b="0">
                <a:solidFill>
                  <a:srgbClr val="595A5C"/>
                </a:solidFill>
                <a:latin typeface="Brandon Grotesque Regular"/>
                <a:cs typeface="Brandon Grotesque Regular"/>
              </a:rPr>
              <a:t>263</a:t>
            </a:r>
            <a:endParaRPr sz="1200">
              <a:latin typeface="Brandon Grotesque Regular"/>
              <a:cs typeface="Brandon Grotesque Regular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70197" y="6632612"/>
            <a:ext cx="2142832" cy="2413114"/>
          </a:xfrm>
          <a:prstGeom prst="rect">
            <a:avLst/>
          </a:prstGeom>
        </p:spPr>
      </p:pic>
      <p:grpSp>
        <p:nvGrpSpPr>
          <p:cNvPr id="10" name="object 10" descr=""/>
          <p:cNvGrpSpPr/>
          <p:nvPr/>
        </p:nvGrpSpPr>
        <p:grpSpPr>
          <a:xfrm>
            <a:off x="376770" y="4030167"/>
            <a:ext cx="2143125" cy="2413635"/>
            <a:chOff x="376770" y="4030167"/>
            <a:chExt cx="2143125" cy="2413635"/>
          </a:xfrm>
        </p:grpSpPr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6770" y="4030167"/>
              <a:ext cx="2142845" cy="2413114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68064" y="6158932"/>
              <a:ext cx="156909" cy="101715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1410839" y="6082436"/>
              <a:ext cx="264795" cy="263525"/>
            </a:xfrm>
            <a:custGeom>
              <a:avLst/>
              <a:gdLst/>
              <a:ahLst/>
              <a:cxnLst/>
              <a:rect l="l" t="t" r="r" b="b"/>
              <a:pathLst>
                <a:path w="264794" h="263525">
                  <a:moveTo>
                    <a:pt x="114878" y="0"/>
                  </a:moveTo>
                  <a:lnTo>
                    <a:pt x="75628" y="11887"/>
                  </a:lnTo>
                  <a:lnTo>
                    <a:pt x="42051" y="34829"/>
                  </a:lnTo>
                  <a:lnTo>
                    <a:pt x="16758" y="66910"/>
                  </a:lnTo>
                  <a:lnTo>
                    <a:pt x="2362" y="106213"/>
                  </a:lnTo>
                  <a:lnTo>
                    <a:pt x="0" y="122939"/>
                  </a:lnTo>
                  <a:lnTo>
                    <a:pt x="0" y="131219"/>
                  </a:lnTo>
                  <a:lnTo>
                    <a:pt x="8033" y="176535"/>
                  </a:lnTo>
                  <a:lnTo>
                    <a:pt x="30379" y="215395"/>
                  </a:lnTo>
                  <a:lnTo>
                    <a:pt x="64406" y="244616"/>
                  </a:lnTo>
                  <a:lnTo>
                    <a:pt x="107480" y="261013"/>
                  </a:lnTo>
                  <a:lnTo>
                    <a:pt x="124218" y="263401"/>
                  </a:lnTo>
                  <a:lnTo>
                    <a:pt x="132460" y="263401"/>
                  </a:lnTo>
                  <a:lnTo>
                    <a:pt x="177775" y="255363"/>
                  </a:lnTo>
                  <a:lnTo>
                    <a:pt x="216644" y="233007"/>
                  </a:lnTo>
                  <a:lnTo>
                    <a:pt x="245876" y="198968"/>
                  </a:lnTo>
                  <a:lnTo>
                    <a:pt x="262280" y="155883"/>
                  </a:lnTo>
                  <a:lnTo>
                    <a:pt x="264680" y="139220"/>
                  </a:lnTo>
                  <a:lnTo>
                    <a:pt x="264680" y="129632"/>
                  </a:lnTo>
                  <a:lnTo>
                    <a:pt x="244068" y="130927"/>
                  </a:lnTo>
                  <a:lnTo>
                    <a:pt x="244068" y="137899"/>
                  </a:lnTo>
                  <a:lnTo>
                    <a:pt x="243395" y="145011"/>
                  </a:lnTo>
                  <a:lnTo>
                    <a:pt x="225378" y="192603"/>
                  </a:lnTo>
                  <a:lnTo>
                    <a:pt x="195246" y="223056"/>
                  </a:lnTo>
                  <a:lnTo>
                    <a:pt x="155842" y="240179"/>
                  </a:lnTo>
                  <a:lnTo>
                    <a:pt x="111353" y="240769"/>
                  </a:lnTo>
                  <a:lnTo>
                    <a:pt x="74993" y="226928"/>
                  </a:lnTo>
                  <a:lnTo>
                    <a:pt x="46266" y="202263"/>
                  </a:lnTo>
                  <a:lnTo>
                    <a:pt x="27396" y="169464"/>
                  </a:lnTo>
                  <a:lnTo>
                    <a:pt x="20612" y="131219"/>
                  </a:lnTo>
                  <a:lnTo>
                    <a:pt x="20612" y="124234"/>
                  </a:lnTo>
                  <a:lnTo>
                    <a:pt x="36462" y="73717"/>
                  </a:lnTo>
                  <a:lnTo>
                    <a:pt x="93940" y="26108"/>
                  </a:lnTo>
                  <a:lnTo>
                    <a:pt x="132194" y="19320"/>
                  </a:lnTo>
                  <a:lnTo>
                    <a:pt x="132194" y="42878"/>
                  </a:lnTo>
                  <a:lnTo>
                    <a:pt x="189204" y="12131"/>
                  </a:lnTo>
                  <a:lnTo>
                    <a:pt x="177667" y="7168"/>
                  </a:lnTo>
                  <a:lnTo>
                    <a:pt x="168295" y="3913"/>
                  </a:lnTo>
                  <a:lnTo>
                    <a:pt x="159702" y="1590"/>
                  </a:lnTo>
                  <a:lnTo>
                    <a:pt x="157187" y="1082"/>
                  </a:lnTo>
                  <a:lnTo>
                    <a:pt x="114878" y="0"/>
                  </a:lnTo>
                  <a:close/>
                </a:path>
              </a:pathLst>
            </a:custGeom>
            <a:solidFill>
              <a:srgbClr val="595A5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46751" y="6061157"/>
              <a:ext cx="306929" cy="274491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46606" y="6089175"/>
              <a:ext cx="248687" cy="248700"/>
            </a:xfrm>
            <a:prstGeom prst="rect">
              <a:avLst/>
            </a:prstGeom>
          </p:spPr>
        </p:pic>
      </p:grpSp>
      <p:grpSp>
        <p:nvGrpSpPr>
          <p:cNvPr id="16" name="object 16" descr=""/>
          <p:cNvGrpSpPr/>
          <p:nvPr/>
        </p:nvGrpSpPr>
        <p:grpSpPr>
          <a:xfrm>
            <a:off x="3970197" y="4029697"/>
            <a:ext cx="2143125" cy="2413635"/>
            <a:chOff x="3970197" y="4029697"/>
            <a:chExt cx="2143125" cy="2413635"/>
          </a:xfrm>
        </p:grpSpPr>
        <p:pic>
          <p:nvPicPr>
            <p:cNvPr id="17" name="object 17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70197" y="4029697"/>
              <a:ext cx="2142832" cy="2413114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38707" y="6163024"/>
              <a:ext cx="156911" cy="101715"/>
            </a:xfrm>
            <a:prstGeom prst="rect">
              <a:avLst/>
            </a:prstGeom>
          </p:spPr>
        </p:pic>
        <p:sp>
          <p:nvSpPr>
            <p:cNvPr id="19" name="object 19" descr=""/>
            <p:cNvSpPr/>
            <p:nvPr/>
          </p:nvSpPr>
          <p:spPr>
            <a:xfrm>
              <a:off x="5681483" y="6086528"/>
              <a:ext cx="264795" cy="263525"/>
            </a:xfrm>
            <a:custGeom>
              <a:avLst/>
              <a:gdLst/>
              <a:ahLst/>
              <a:cxnLst/>
              <a:rect l="l" t="t" r="r" b="b"/>
              <a:pathLst>
                <a:path w="264795" h="263525">
                  <a:moveTo>
                    <a:pt x="114878" y="0"/>
                  </a:moveTo>
                  <a:lnTo>
                    <a:pt x="75628" y="11887"/>
                  </a:lnTo>
                  <a:lnTo>
                    <a:pt x="42051" y="34829"/>
                  </a:lnTo>
                  <a:lnTo>
                    <a:pt x="16758" y="66910"/>
                  </a:lnTo>
                  <a:lnTo>
                    <a:pt x="2362" y="106213"/>
                  </a:lnTo>
                  <a:lnTo>
                    <a:pt x="0" y="122939"/>
                  </a:lnTo>
                  <a:lnTo>
                    <a:pt x="0" y="131219"/>
                  </a:lnTo>
                  <a:lnTo>
                    <a:pt x="8033" y="176535"/>
                  </a:lnTo>
                  <a:lnTo>
                    <a:pt x="30379" y="215395"/>
                  </a:lnTo>
                  <a:lnTo>
                    <a:pt x="64406" y="244616"/>
                  </a:lnTo>
                  <a:lnTo>
                    <a:pt x="107480" y="261013"/>
                  </a:lnTo>
                  <a:lnTo>
                    <a:pt x="124218" y="263401"/>
                  </a:lnTo>
                  <a:lnTo>
                    <a:pt x="132461" y="263401"/>
                  </a:lnTo>
                  <a:lnTo>
                    <a:pt x="177775" y="255363"/>
                  </a:lnTo>
                  <a:lnTo>
                    <a:pt x="216644" y="233007"/>
                  </a:lnTo>
                  <a:lnTo>
                    <a:pt x="245876" y="198968"/>
                  </a:lnTo>
                  <a:lnTo>
                    <a:pt x="262280" y="155883"/>
                  </a:lnTo>
                  <a:lnTo>
                    <a:pt x="264680" y="139220"/>
                  </a:lnTo>
                  <a:lnTo>
                    <a:pt x="264680" y="129632"/>
                  </a:lnTo>
                  <a:lnTo>
                    <a:pt x="244068" y="130927"/>
                  </a:lnTo>
                  <a:lnTo>
                    <a:pt x="244068" y="137899"/>
                  </a:lnTo>
                  <a:lnTo>
                    <a:pt x="243395" y="145011"/>
                  </a:lnTo>
                  <a:lnTo>
                    <a:pt x="225378" y="192603"/>
                  </a:lnTo>
                  <a:lnTo>
                    <a:pt x="195245" y="223056"/>
                  </a:lnTo>
                  <a:lnTo>
                    <a:pt x="155836" y="240179"/>
                  </a:lnTo>
                  <a:lnTo>
                    <a:pt x="111340" y="240769"/>
                  </a:lnTo>
                  <a:lnTo>
                    <a:pt x="74988" y="226928"/>
                  </a:lnTo>
                  <a:lnTo>
                    <a:pt x="46264" y="202263"/>
                  </a:lnTo>
                  <a:lnTo>
                    <a:pt x="27396" y="169464"/>
                  </a:lnTo>
                  <a:lnTo>
                    <a:pt x="20612" y="131219"/>
                  </a:lnTo>
                  <a:lnTo>
                    <a:pt x="20612" y="124234"/>
                  </a:lnTo>
                  <a:lnTo>
                    <a:pt x="36462" y="73717"/>
                  </a:lnTo>
                  <a:lnTo>
                    <a:pt x="93940" y="26108"/>
                  </a:lnTo>
                  <a:lnTo>
                    <a:pt x="132194" y="19320"/>
                  </a:lnTo>
                  <a:lnTo>
                    <a:pt x="132194" y="42878"/>
                  </a:lnTo>
                  <a:lnTo>
                    <a:pt x="189204" y="12131"/>
                  </a:lnTo>
                  <a:lnTo>
                    <a:pt x="177667" y="7168"/>
                  </a:lnTo>
                  <a:lnTo>
                    <a:pt x="168295" y="3913"/>
                  </a:lnTo>
                  <a:lnTo>
                    <a:pt x="159702" y="1590"/>
                  </a:lnTo>
                  <a:lnTo>
                    <a:pt x="157187" y="1082"/>
                  </a:lnTo>
                  <a:lnTo>
                    <a:pt x="114878" y="0"/>
                  </a:lnTo>
                  <a:close/>
                </a:path>
              </a:pathLst>
            </a:custGeom>
            <a:solidFill>
              <a:srgbClr val="595A5C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" name="object 20" descr=""/>
          <p:cNvGrpSpPr/>
          <p:nvPr/>
        </p:nvGrpSpPr>
        <p:grpSpPr>
          <a:xfrm>
            <a:off x="376770" y="6648119"/>
            <a:ext cx="2143125" cy="2413635"/>
            <a:chOff x="376770" y="6648119"/>
            <a:chExt cx="2143125" cy="2413635"/>
          </a:xfrm>
        </p:grpSpPr>
        <p:pic>
          <p:nvPicPr>
            <p:cNvPr id="21" name="object 2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76770" y="6648119"/>
              <a:ext cx="2142845" cy="2413114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35348" y="8766790"/>
              <a:ext cx="156911" cy="101715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1778124" y="8690295"/>
              <a:ext cx="264795" cy="263525"/>
            </a:xfrm>
            <a:custGeom>
              <a:avLst/>
              <a:gdLst/>
              <a:ahLst/>
              <a:cxnLst/>
              <a:rect l="l" t="t" r="r" b="b"/>
              <a:pathLst>
                <a:path w="264794" h="263525">
                  <a:moveTo>
                    <a:pt x="114878" y="0"/>
                  </a:moveTo>
                  <a:lnTo>
                    <a:pt x="75628" y="11887"/>
                  </a:lnTo>
                  <a:lnTo>
                    <a:pt x="42051" y="34829"/>
                  </a:lnTo>
                  <a:lnTo>
                    <a:pt x="16758" y="66910"/>
                  </a:lnTo>
                  <a:lnTo>
                    <a:pt x="2362" y="106213"/>
                  </a:lnTo>
                  <a:lnTo>
                    <a:pt x="0" y="122939"/>
                  </a:lnTo>
                  <a:lnTo>
                    <a:pt x="0" y="131219"/>
                  </a:lnTo>
                  <a:lnTo>
                    <a:pt x="8033" y="176535"/>
                  </a:lnTo>
                  <a:lnTo>
                    <a:pt x="30379" y="215395"/>
                  </a:lnTo>
                  <a:lnTo>
                    <a:pt x="64406" y="244616"/>
                  </a:lnTo>
                  <a:lnTo>
                    <a:pt x="107480" y="261013"/>
                  </a:lnTo>
                  <a:lnTo>
                    <a:pt x="124218" y="263401"/>
                  </a:lnTo>
                  <a:lnTo>
                    <a:pt x="132460" y="263401"/>
                  </a:lnTo>
                  <a:lnTo>
                    <a:pt x="177775" y="255363"/>
                  </a:lnTo>
                  <a:lnTo>
                    <a:pt x="216644" y="233007"/>
                  </a:lnTo>
                  <a:lnTo>
                    <a:pt x="245876" y="198968"/>
                  </a:lnTo>
                  <a:lnTo>
                    <a:pt x="262280" y="155883"/>
                  </a:lnTo>
                  <a:lnTo>
                    <a:pt x="264680" y="139220"/>
                  </a:lnTo>
                  <a:lnTo>
                    <a:pt x="264680" y="129632"/>
                  </a:lnTo>
                  <a:lnTo>
                    <a:pt x="244068" y="130927"/>
                  </a:lnTo>
                  <a:lnTo>
                    <a:pt x="244068" y="137899"/>
                  </a:lnTo>
                  <a:lnTo>
                    <a:pt x="243395" y="145011"/>
                  </a:lnTo>
                  <a:lnTo>
                    <a:pt x="225378" y="192603"/>
                  </a:lnTo>
                  <a:lnTo>
                    <a:pt x="195245" y="223056"/>
                  </a:lnTo>
                  <a:lnTo>
                    <a:pt x="155836" y="240179"/>
                  </a:lnTo>
                  <a:lnTo>
                    <a:pt x="111340" y="240769"/>
                  </a:lnTo>
                  <a:lnTo>
                    <a:pt x="74988" y="226928"/>
                  </a:lnTo>
                  <a:lnTo>
                    <a:pt x="46264" y="202263"/>
                  </a:lnTo>
                  <a:lnTo>
                    <a:pt x="27396" y="169464"/>
                  </a:lnTo>
                  <a:lnTo>
                    <a:pt x="20612" y="131219"/>
                  </a:lnTo>
                  <a:lnTo>
                    <a:pt x="20612" y="124234"/>
                  </a:lnTo>
                  <a:lnTo>
                    <a:pt x="36462" y="73717"/>
                  </a:lnTo>
                  <a:lnTo>
                    <a:pt x="93940" y="26108"/>
                  </a:lnTo>
                  <a:lnTo>
                    <a:pt x="132194" y="19320"/>
                  </a:lnTo>
                  <a:lnTo>
                    <a:pt x="132194" y="42878"/>
                  </a:lnTo>
                  <a:lnTo>
                    <a:pt x="189204" y="12131"/>
                  </a:lnTo>
                  <a:lnTo>
                    <a:pt x="177667" y="7168"/>
                  </a:lnTo>
                  <a:lnTo>
                    <a:pt x="168295" y="3913"/>
                  </a:lnTo>
                  <a:lnTo>
                    <a:pt x="159702" y="1590"/>
                  </a:lnTo>
                  <a:lnTo>
                    <a:pt x="157187" y="1082"/>
                  </a:lnTo>
                  <a:lnTo>
                    <a:pt x="114878" y="0"/>
                  </a:lnTo>
                  <a:close/>
                </a:path>
              </a:pathLst>
            </a:custGeom>
            <a:solidFill>
              <a:srgbClr val="595A5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140450" y="8697033"/>
              <a:ext cx="248687" cy="248700"/>
            </a:xfrm>
            <a:prstGeom prst="rect">
              <a:avLst/>
            </a:prstGeom>
          </p:spPr>
        </p:pic>
      </p:grpSp>
      <p:sp>
        <p:nvSpPr>
          <p:cNvPr id="25" name="object 25" descr=""/>
          <p:cNvSpPr txBox="1"/>
          <p:nvPr/>
        </p:nvSpPr>
        <p:spPr>
          <a:xfrm>
            <a:off x="1317371" y="3080704"/>
            <a:ext cx="5052695" cy="66294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549910" marR="5080" indent="-537845">
              <a:lnSpc>
                <a:spcPts val="2500"/>
              </a:lnSpc>
              <a:spcBef>
                <a:spcPts val="200"/>
              </a:spcBef>
            </a:pPr>
            <a:r>
              <a:rPr dirty="0" sz="2100" b="0">
                <a:solidFill>
                  <a:srgbClr val="FFFFFF"/>
                </a:solidFill>
                <a:latin typeface="Brandon Text Medium"/>
                <a:cs typeface="Brandon Text Medium"/>
              </a:rPr>
              <a:t>Eco,</a:t>
            </a:r>
            <a:r>
              <a:rPr dirty="0" sz="2100" spc="-25" b="0">
                <a:solidFill>
                  <a:srgbClr val="FFFFFF"/>
                </a:solidFill>
                <a:latin typeface="Brandon Text Medium"/>
                <a:cs typeface="Brandon Text Medium"/>
              </a:rPr>
              <a:t> </a:t>
            </a:r>
            <a:r>
              <a:rPr dirty="0" sz="2100" b="0">
                <a:solidFill>
                  <a:srgbClr val="FFFFFF"/>
                </a:solidFill>
                <a:latin typeface="Brandon Text Medium"/>
                <a:cs typeface="Brandon Text Medium"/>
              </a:rPr>
              <a:t>Colorful</a:t>
            </a:r>
            <a:r>
              <a:rPr dirty="0" sz="2100" spc="-25" b="0">
                <a:solidFill>
                  <a:srgbClr val="FFFFFF"/>
                </a:solidFill>
                <a:latin typeface="Brandon Text Medium"/>
                <a:cs typeface="Brandon Text Medium"/>
              </a:rPr>
              <a:t> </a:t>
            </a:r>
            <a:r>
              <a:rPr dirty="0" sz="2100" b="0">
                <a:solidFill>
                  <a:srgbClr val="FFFFFF"/>
                </a:solidFill>
                <a:latin typeface="Brandon Text Medium"/>
                <a:cs typeface="Brandon Text Medium"/>
              </a:rPr>
              <a:t>&amp;</a:t>
            </a:r>
            <a:r>
              <a:rPr dirty="0" sz="2100" spc="-20" b="0">
                <a:solidFill>
                  <a:srgbClr val="FFFFFF"/>
                </a:solidFill>
                <a:latin typeface="Brandon Text Medium"/>
                <a:cs typeface="Brandon Text Medium"/>
              </a:rPr>
              <a:t> Affordable</a:t>
            </a:r>
            <a:r>
              <a:rPr dirty="0" sz="2100" spc="-25" b="0">
                <a:solidFill>
                  <a:srgbClr val="FFFFFF"/>
                </a:solidFill>
                <a:latin typeface="Brandon Text Medium"/>
                <a:cs typeface="Brandon Text Medium"/>
              </a:rPr>
              <a:t> </a:t>
            </a:r>
            <a:r>
              <a:rPr dirty="0" sz="2100" spc="-10" b="0">
                <a:solidFill>
                  <a:srgbClr val="FFFFFF"/>
                </a:solidFill>
                <a:latin typeface="Brandon Text Medium"/>
                <a:cs typeface="Brandon Text Medium"/>
              </a:rPr>
              <a:t>giveaways</a:t>
            </a:r>
            <a:r>
              <a:rPr dirty="0" sz="2100" spc="-45" b="0">
                <a:solidFill>
                  <a:srgbClr val="FFFFFF"/>
                </a:solidFill>
                <a:latin typeface="Brandon Text Medium"/>
                <a:cs typeface="Brandon Text Medium"/>
              </a:rPr>
              <a:t> </a:t>
            </a:r>
            <a:r>
              <a:rPr dirty="0" sz="2100" b="0">
                <a:solidFill>
                  <a:srgbClr val="FFFFFF"/>
                </a:solidFill>
                <a:latin typeface="Brandon Text Medium"/>
                <a:cs typeface="Brandon Text Medium"/>
              </a:rPr>
              <a:t>to</a:t>
            </a:r>
            <a:r>
              <a:rPr dirty="0" sz="2100" spc="-25" b="0">
                <a:solidFill>
                  <a:srgbClr val="FFFFFF"/>
                </a:solidFill>
                <a:latin typeface="Brandon Text Medium"/>
                <a:cs typeface="Brandon Text Medium"/>
              </a:rPr>
              <a:t> get </a:t>
            </a:r>
            <a:r>
              <a:rPr dirty="0" sz="2100" b="0">
                <a:solidFill>
                  <a:srgbClr val="FFFFFF"/>
                </a:solidFill>
                <a:latin typeface="Brandon Text Medium"/>
                <a:cs typeface="Brandon Text Medium"/>
              </a:rPr>
              <a:t>your</a:t>
            </a:r>
            <a:r>
              <a:rPr dirty="0" sz="2100" spc="-70" b="0">
                <a:solidFill>
                  <a:srgbClr val="FFFFFF"/>
                </a:solidFill>
                <a:latin typeface="Brandon Text Medium"/>
                <a:cs typeface="Brandon Text Medium"/>
              </a:rPr>
              <a:t> </a:t>
            </a:r>
            <a:r>
              <a:rPr dirty="0" sz="2100" b="0">
                <a:solidFill>
                  <a:srgbClr val="FFFFFF"/>
                </a:solidFill>
                <a:latin typeface="Brandon Text Medium"/>
                <a:cs typeface="Brandon Text Medium"/>
              </a:rPr>
              <a:t>brand</a:t>
            </a:r>
            <a:r>
              <a:rPr dirty="0" sz="2100" spc="-10" b="0">
                <a:solidFill>
                  <a:srgbClr val="FFFFFF"/>
                </a:solidFill>
                <a:latin typeface="Brandon Text Medium"/>
                <a:cs typeface="Brandon Text Medium"/>
              </a:rPr>
              <a:t> </a:t>
            </a:r>
            <a:r>
              <a:rPr dirty="0" sz="2100" b="0">
                <a:solidFill>
                  <a:srgbClr val="FFFFFF"/>
                </a:solidFill>
                <a:latin typeface="Brandon Text Medium"/>
                <a:cs typeface="Brandon Text Medium"/>
              </a:rPr>
              <a:t>seen</a:t>
            </a:r>
            <a:r>
              <a:rPr dirty="0" sz="2100" spc="-10" b="0">
                <a:solidFill>
                  <a:srgbClr val="FFFFFF"/>
                </a:solidFill>
                <a:latin typeface="Brandon Text Medium"/>
                <a:cs typeface="Brandon Text Medium"/>
              </a:rPr>
              <a:t> </a:t>
            </a:r>
            <a:r>
              <a:rPr dirty="0" sz="2100" b="0">
                <a:solidFill>
                  <a:srgbClr val="FFFFFF"/>
                </a:solidFill>
                <a:latin typeface="Brandon Text Medium"/>
                <a:cs typeface="Brandon Text Medium"/>
              </a:rPr>
              <a:t>and</a:t>
            </a:r>
            <a:r>
              <a:rPr dirty="0" sz="2100" spc="-10" b="0">
                <a:solidFill>
                  <a:srgbClr val="FFFFFF"/>
                </a:solidFill>
                <a:latin typeface="Brandon Text Medium"/>
                <a:cs typeface="Brandon Text Medium"/>
              </a:rPr>
              <a:t> remembered.</a:t>
            </a:r>
            <a:endParaRPr sz="2100">
              <a:latin typeface="Brandon Text Medium"/>
              <a:cs typeface="Brandon Tex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8" ma:contentTypeDescription="Create a new document." ma:contentTypeScope="" ma:versionID="4251dfd5e3def5e7d927f7675e586691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47486637a710f0748240082646c6be25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ate" ma:index="21" nillable="true" ma:displayName="Date" ma:format="DateOnly" ma:internalName="Date">
      <xsd:simpleType>
        <xsd:restriction base="dms:DateTime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e9cfc50-91c6-428f-b7f7-ee72e64580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6e7f6fd-f05c-452d-87bf-de18995b5cef}" ma:internalName="TaxCatchAll" ma:showField="CatchAllData" ma:web="03e63c36-0cd3-4d16-a183-5ab8348bc6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2c13e6c-6b6a-49d7-ae9e-42a8c0e801e0">
      <Terms xmlns="http://schemas.microsoft.com/office/infopath/2007/PartnerControls"/>
    </lcf76f155ced4ddcb4097134ff3c332f>
    <Date xmlns="02c13e6c-6b6a-49d7-ae9e-42a8c0e801e0" xsi:nil="true"/>
    <TaxCatchAll xmlns="03e63c36-0cd3-4d16-a183-5ab8348bc636" xsi:nil="true"/>
  </documentManagement>
</p:properties>
</file>

<file path=customXml/itemProps1.xml><?xml version="1.0" encoding="utf-8"?>
<ds:datastoreItem xmlns:ds="http://schemas.openxmlformats.org/officeDocument/2006/customXml" ds:itemID="{D348F2BD-F1A4-4CB2-8C2A-CEAB22FE4942}"/>
</file>

<file path=customXml/itemProps2.xml><?xml version="1.0" encoding="utf-8"?>
<ds:datastoreItem xmlns:ds="http://schemas.openxmlformats.org/officeDocument/2006/customXml" ds:itemID="{987F937F-D14B-4B5E-85FF-0FB24B2250F7}"/>
</file>

<file path=customXml/itemProps3.xml><?xml version="1.0" encoding="utf-8"?>
<ds:datastoreItem xmlns:ds="http://schemas.openxmlformats.org/officeDocument/2006/customXml" ds:itemID="{54748A3E-599B-48F1-8FED-C969A080324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National_Farmers_Market_CFPF</dc:title>
  <dcterms:created xsi:type="dcterms:W3CDTF">2022-06-07T19:13:04Z</dcterms:created>
  <dcterms:modified xsi:type="dcterms:W3CDTF">2022-06-07T19:13:04Z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2022-06-07T00:00:00Z</vt:filetime>
  </property>
  <property fmtid="{D5CDD505-2E9C-101B-9397-08002B2CF9AE}" pid="3" name="Creator">
    <vt:lpwstr>Adobe Illustrator 26.3 (Windows)</vt:lpwstr>
  </property>
  <property fmtid="{D5CDD505-2E9C-101B-9397-08002B2CF9AE}" pid="4" name="LastSaved">
    <vt:filetime>2022-06-07T00:00:00Z</vt:filetime>
  </property>
  <property fmtid="{D5CDD505-2E9C-101B-9397-08002B2CF9AE}" pid="5" name="ContentTypeId">
    <vt:lpwstr>0x010100EFFB0F71639D48448B8E76610D94F0EE</vt:lpwstr>
  </property>
</Properties>
</file>